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4"/>
  </p:notesMasterIdLst>
  <p:sldIdLst>
    <p:sldId id="256" r:id="rId2"/>
    <p:sldId id="340" r:id="rId3"/>
    <p:sldId id="341" r:id="rId4"/>
    <p:sldId id="342" r:id="rId5"/>
    <p:sldId id="343" r:id="rId6"/>
    <p:sldId id="347" r:id="rId7"/>
    <p:sldId id="344" r:id="rId8"/>
    <p:sldId id="345" r:id="rId9"/>
    <p:sldId id="346" r:id="rId10"/>
    <p:sldId id="257" r:id="rId11"/>
    <p:sldId id="258" r:id="rId12"/>
    <p:sldId id="329" r:id="rId13"/>
    <p:sldId id="259" r:id="rId14"/>
    <p:sldId id="260" r:id="rId15"/>
    <p:sldId id="261" r:id="rId16"/>
    <p:sldId id="262" r:id="rId17"/>
    <p:sldId id="263" r:id="rId18"/>
    <p:sldId id="264" r:id="rId19"/>
    <p:sldId id="265" r:id="rId20"/>
    <p:sldId id="268" r:id="rId21"/>
    <p:sldId id="269" r:id="rId22"/>
    <p:sldId id="270" r:id="rId23"/>
    <p:sldId id="271" r:id="rId24"/>
    <p:sldId id="272" r:id="rId25"/>
    <p:sldId id="273" r:id="rId26"/>
    <p:sldId id="275" r:id="rId27"/>
    <p:sldId id="330" r:id="rId28"/>
    <p:sldId id="331" r:id="rId29"/>
    <p:sldId id="277" r:id="rId30"/>
    <p:sldId id="333" r:id="rId31"/>
    <p:sldId id="279" r:id="rId32"/>
    <p:sldId id="280" r:id="rId33"/>
    <p:sldId id="281" r:id="rId34"/>
    <p:sldId id="282" r:id="rId35"/>
    <p:sldId id="283" r:id="rId36"/>
    <p:sldId id="284" r:id="rId37"/>
    <p:sldId id="285" r:id="rId38"/>
    <p:sldId id="334" r:id="rId39"/>
    <p:sldId id="286" r:id="rId40"/>
    <p:sldId id="287" r:id="rId41"/>
    <p:sldId id="288" r:id="rId42"/>
    <p:sldId id="289" r:id="rId43"/>
    <p:sldId id="327" r:id="rId44"/>
    <p:sldId id="337" r:id="rId45"/>
    <p:sldId id="335" r:id="rId46"/>
    <p:sldId id="290" r:id="rId47"/>
    <p:sldId id="291" r:id="rId48"/>
    <p:sldId id="292" r:id="rId49"/>
    <p:sldId id="293" r:id="rId50"/>
    <p:sldId id="294" r:id="rId51"/>
    <p:sldId id="295" r:id="rId52"/>
    <p:sldId id="328" r:id="rId53"/>
    <p:sldId id="296" r:id="rId54"/>
    <p:sldId id="297" r:id="rId55"/>
    <p:sldId id="300" r:id="rId56"/>
    <p:sldId id="301" r:id="rId57"/>
    <p:sldId id="304" r:id="rId58"/>
    <p:sldId id="305" r:id="rId59"/>
    <p:sldId id="338" r:id="rId60"/>
    <p:sldId id="306" r:id="rId61"/>
    <p:sldId id="307" r:id="rId62"/>
    <p:sldId id="339" r:id="rId63"/>
  </p:sldIdLst>
  <p:sldSz cx="9144000" cy="6858000" type="screen4x3"/>
  <p:notesSz cx="6858000" cy="9144000"/>
  <p:embeddedFontLst>
    <p:embeddedFont>
      <p:font typeface="Century Schoolbook" pitchFamily="18" charset="0"/>
      <p:regular r:id="rId65"/>
      <p:bold r:id="rId66"/>
      <p:italic r:id="rId67"/>
      <p:boldItalic r:id="rId68"/>
    </p:embeddedFont>
    <p:embeddedFont>
      <p:font typeface="Calibri"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2" autoAdjust="0"/>
    <p:restoredTop sz="68208" autoAdjust="0"/>
  </p:normalViewPr>
  <p:slideViewPr>
    <p:cSldViewPr>
      <p:cViewPr>
        <p:scale>
          <a:sx n="50" d="100"/>
          <a:sy n="50" d="100"/>
        </p:scale>
        <p:origin x="-1950"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94185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1" name="Shape 4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2286000" y="3124200"/>
            <a:ext cx="6172200" cy="189436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000"/>
              <a:buFont typeface="Century Schoolbook"/>
              <a:buNone/>
              <a:defRPr sz="3000" b="1"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subTitle" idx="1"/>
          </p:nvPr>
        </p:nvSpPr>
        <p:spPr>
          <a:xfrm>
            <a:off x="2286000" y="5003322"/>
            <a:ext cx="6172200" cy="1371600"/>
          </a:xfrm>
          <a:prstGeom prst="rect">
            <a:avLst/>
          </a:prstGeom>
          <a:noFill/>
          <a:ln>
            <a:noFill/>
          </a:ln>
        </p:spPr>
        <p:txBody>
          <a:bodyPr spcFirstLastPara="1" wrap="square" lIns="91425" tIns="91425" rIns="91425" bIns="91425" anchor="t" anchorCtr="0"/>
          <a:lstStyle>
            <a:lvl1pPr marR="0" lvl="0" algn="l" rtl="0">
              <a:spcBef>
                <a:spcPts val="600"/>
              </a:spcBef>
              <a:spcAft>
                <a:spcPts val="0"/>
              </a:spcAft>
              <a:buClr>
                <a:schemeClr val="accent1"/>
              </a:buClr>
              <a:buSzPts val="1260"/>
              <a:buFont typeface="Noto Sans Symbols"/>
              <a:buNone/>
              <a:defRPr sz="1800" b="1" i="0" u="none" strike="noStrike" cap="none">
                <a:solidFill>
                  <a:schemeClr val="dk2"/>
                </a:solidFill>
                <a:latin typeface="Century Schoolbook"/>
                <a:ea typeface="Century Schoolbook"/>
                <a:cs typeface="Century Schoolbook"/>
                <a:sym typeface="Century Schoolbook"/>
              </a:defRPr>
            </a:lvl1pPr>
            <a:lvl2pPr marR="0" lvl="1" algn="ctr" rtl="0">
              <a:spcBef>
                <a:spcPts val="420"/>
              </a:spcBef>
              <a:spcAft>
                <a:spcPts val="0"/>
              </a:spcAft>
              <a:buClr>
                <a:schemeClr val="accent1"/>
              </a:buClr>
              <a:buSzPts val="1680"/>
              <a:buFont typeface="Noto Sans Symbols"/>
              <a:buNone/>
              <a:defRPr sz="2100" b="0" i="0" u="none" strike="noStrike" cap="none">
                <a:solidFill>
                  <a:schemeClr val="dk1"/>
                </a:solidFill>
                <a:latin typeface="Century Schoolbook"/>
                <a:ea typeface="Century Schoolbook"/>
                <a:cs typeface="Century Schoolbook"/>
                <a:sym typeface="Century Schoolbook"/>
              </a:defRPr>
            </a:lvl2pPr>
            <a:lvl3pPr marR="0" lvl="2" algn="ctr" rtl="0">
              <a:spcBef>
                <a:spcPts val="360"/>
              </a:spcBef>
              <a:spcAft>
                <a:spcPts val="0"/>
              </a:spcAft>
              <a:buClr>
                <a:srgbClr val="DE7530"/>
              </a:buClr>
              <a:buSzPts val="1080"/>
              <a:buFont typeface="Noto Sans Symbols"/>
              <a:buNone/>
              <a:defRPr sz="1800" b="0" i="0" u="none" strike="noStrike" cap="none">
                <a:solidFill>
                  <a:schemeClr val="dk1"/>
                </a:solidFill>
                <a:latin typeface="Century Schoolbook"/>
                <a:ea typeface="Century Schoolbook"/>
                <a:cs typeface="Century Schoolbook"/>
                <a:sym typeface="Century Schoolbook"/>
              </a:defRPr>
            </a:lvl3pPr>
            <a:lvl4pPr marR="0" lvl="3" algn="ctr" rtl="0">
              <a:spcBef>
                <a:spcPts val="360"/>
              </a:spcBef>
              <a:spcAft>
                <a:spcPts val="0"/>
              </a:spcAft>
              <a:buClr>
                <a:srgbClr val="FEC2AC"/>
              </a:buClr>
              <a:buSzPts val="1080"/>
              <a:buFont typeface="Noto Sans Symbols"/>
              <a:buNone/>
              <a:defRPr sz="1800" b="0" i="0" u="none" strike="noStrike" cap="none">
                <a:solidFill>
                  <a:schemeClr val="dk1"/>
                </a:solidFill>
                <a:latin typeface="Century Schoolbook"/>
                <a:ea typeface="Century Schoolbook"/>
                <a:cs typeface="Century Schoolbook"/>
                <a:sym typeface="Century Schoolbook"/>
              </a:defRPr>
            </a:lvl4pPr>
            <a:lvl5pPr marR="0" lvl="4" algn="ctr" rtl="0">
              <a:spcBef>
                <a:spcPts val="320"/>
              </a:spcBef>
              <a:spcAft>
                <a:spcPts val="0"/>
              </a:spcAft>
              <a:buClr>
                <a:srgbClr val="BBC9E9"/>
              </a:buClr>
              <a:buSzPts val="1088"/>
              <a:buFont typeface="Noto Sans Symbols"/>
              <a:buNone/>
              <a:defRPr sz="1600" b="0" i="0" u="none" strike="noStrike" cap="none">
                <a:solidFill>
                  <a:schemeClr val="dk1"/>
                </a:solidFill>
                <a:latin typeface="Century Schoolbook"/>
                <a:ea typeface="Century Schoolbook"/>
                <a:cs typeface="Century Schoolbook"/>
                <a:sym typeface="Century Schoolbook"/>
              </a:defRPr>
            </a:lvl5pPr>
            <a:lvl6pPr marR="0" lvl="5" algn="ctr" rtl="0">
              <a:spcBef>
                <a:spcPts val="320"/>
              </a:spcBef>
              <a:spcAft>
                <a:spcPts val="0"/>
              </a:spcAft>
              <a:buClr>
                <a:schemeClr val="accent1"/>
              </a:buClr>
              <a:buSzPts val="1600"/>
              <a:buFont typeface="Century Schoolbook"/>
              <a:buNone/>
              <a:defRPr sz="1600" b="0" i="0" u="none" strike="noStrike" cap="none">
                <a:solidFill>
                  <a:schemeClr val="dk2"/>
                </a:solidFill>
                <a:latin typeface="Century Schoolbook"/>
                <a:ea typeface="Century Schoolbook"/>
                <a:cs typeface="Century Schoolbook"/>
                <a:sym typeface="Century Schoolbook"/>
              </a:defRPr>
            </a:lvl6pPr>
            <a:lvl7pPr marR="0" lvl="6" algn="ctr" rtl="0">
              <a:spcBef>
                <a:spcPts val="280"/>
              </a:spcBef>
              <a:spcAft>
                <a:spcPts val="0"/>
              </a:spcAft>
              <a:buClr>
                <a:srgbClr val="FEC2AC"/>
              </a:buClr>
              <a:buSzPts val="840"/>
              <a:buFont typeface="Noto Sans Symbols"/>
              <a:buNone/>
              <a:defRPr sz="1400" b="0" i="0" u="none" strike="noStrike" cap="none">
                <a:solidFill>
                  <a:schemeClr val="dk2"/>
                </a:solidFill>
                <a:latin typeface="Century Schoolbook"/>
                <a:ea typeface="Century Schoolbook"/>
                <a:cs typeface="Century Schoolbook"/>
                <a:sym typeface="Century Schoolbook"/>
              </a:defRPr>
            </a:lvl7pPr>
            <a:lvl8pPr marR="0" lvl="7" algn="ctr" rtl="0">
              <a:spcBef>
                <a:spcPts val="280"/>
              </a:spcBef>
              <a:spcAft>
                <a:spcPts val="0"/>
              </a:spcAft>
              <a:buClr>
                <a:schemeClr val="accent2"/>
              </a:buClr>
              <a:buSzPts val="1400"/>
              <a:buFont typeface="Century Schoolbook"/>
              <a:buNone/>
              <a:defRPr sz="1400" b="0" i="0" u="none" strike="noStrike" cap="small">
                <a:solidFill>
                  <a:schemeClr val="dk2"/>
                </a:solidFill>
                <a:latin typeface="Century Schoolbook"/>
                <a:ea typeface="Century Schoolbook"/>
                <a:cs typeface="Century Schoolbook"/>
                <a:sym typeface="Century Schoolbook"/>
              </a:defRPr>
            </a:lvl8pPr>
            <a:lvl9pPr marR="0" lvl="8" algn="ctr" rtl="0">
              <a:spcBef>
                <a:spcPts val="280"/>
              </a:spcBef>
              <a:spcAft>
                <a:spcPts val="0"/>
              </a:spcAft>
              <a:buClr>
                <a:srgbClr val="DE7530"/>
              </a:buClr>
              <a:buSzPts val="1400"/>
              <a:buFont typeface="Century Schoolbook"/>
              <a:buNone/>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4" name="Shape 24"/>
          <p:cNvSpPr txBox="1">
            <a:spLocks noGrp="1"/>
          </p:cNvSpPr>
          <p:nvPr>
            <p:ph type="dt" idx="10"/>
          </p:nvPr>
        </p:nvSpPr>
        <p:spPr>
          <a:xfrm rot="5400000">
            <a:off x="7764621" y="1174097"/>
            <a:ext cx="2286000" cy="3810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5" name="Shape 25"/>
          <p:cNvSpPr txBox="1">
            <a:spLocks noGrp="1"/>
          </p:cNvSpPr>
          <p:nvPr>
            <p:ph type="ftr" idx="11"/>
          </p:nvPr>
        </p:nvSpPr>
        <p:spPr>
          <a:xfrm rot="5400000">
            <a:off x="7077269" y="4181669"/>
            <a:ext cx="3657600" cy="38404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6" name="Shape 26"/>
          <p:cNvSpPr/>
          <p:nvPr/>
        </p:nvSpPr>
        <p:spPr>
          <a:xfrm>
            <a:off x="381000" y="0"/>
            <a:ext cx="6096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7" name="Shape 27"/>
          <p:cNvSpPr/>
          <p:nvPr/>
        </p:nvSpPr>
        <p:spPr>
          <a:xfrm>
            <a:off x="276336" y="0"/>
            <a:ext cx="104664"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8" name="Shape 28"/>
          <p:cNvSpPr/>
          <p:nvPr/>
        </p:nvSpPr>
        <p:spPr>
          <a:xfrm>
            <a:off x="990600" y="0"/>
            <a:ext cx="181872"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9" name="Shape 29"/>
          <p:cNvSpPr/>
          <p:nvPr/>
        </p:nvSpPr>
        <p:spPr>
          <a:xfrm>
            <a:off x="1141320" y="0"/>
            <a:ext cx="230280"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30" name="Shape 30"/>
          <p:cNvCxnSpPr/>
          <p:nvPr/>
        </p:nvCxnSpPr>
        <p:spPr>
          <a:xfrm>
            <a:off x="106344" y="0"/>
            <a:ext cx="0" cy="6858000"/>
          </a:xfrm>
          <a:prstGeom prst="straightConnector1">
            <a:avLst/>
          </a:prstGeom>
          <a:noFill/>
          <a:ln w="57150" cap="flat" cmpd="sng">
            <a:solidFill>
              <a:srgbClr val="FEC2AC">
                <a:alpha val="72941"/>
              </a:srgbClr>
            </a:solidFill>
            <a:prstDash val="solid"/>
            <a:round/>
            <a:headEnd type="none" w="med" len="med"/>
            <a:tailEnd type="none" w="med" len="med"/>
          </a:ln>
        </p:spPr>
      </p:cxnSp>
      <p:cxnSp>
        <p:nvCxnSpPr>
          <p:cNvPr id="31" name="Shape 31"/>
          <p:cNvCxnSpPr/>
          <p:nvPr/>
        </p:nvCxnSpPr>
        <p:spPr>
          <a:xfrm>
            <a:off x="914400" y="0"/>
            <a:ext cx="0" cy="6858000"/>
          </a:xfrm>
          <a:prstGeom prst="straightConnector1">
            <a:avLst/>
          </a:prstGeom>
          <a:noFill/>
          <a:ln w="57150" cap="flat" cmpd="sng">
            <a:solidFill>
              <a:srgbClr val="FFEDE7">
                <a:alpha val="82745"/>
              </a:srgbClr>
            </a:solidFill>
            <a:prstDash val="solid"/>
            <a:round/>
            <a:headEnd type="none" w="med" len="med"/>
            <a:tailEnd type="none" w="med" len="med"/>
          </a:ln>
        </p:spPr>
      </p:cxnSp>
      <p:cxnSp>
        <p:nvCxnSpPr>
          <p:cNvPr id="32" name="Shape 32"/>
          <p:cNvCxnSpPr/>
          <p:nvPr/>
        </p:nvCxnSpPr>
        <p:spPr>
          <a:xfrm>
            <a:off x="854112" y="0"/>
            <a:ext cx="0" cy="6858000"/>
          </a:xfrm>
          <a:prstGeom prst="straightConnector1">
            <a:avLst/>
          </a:prstGeom>
          <a:noFill/>
          <a:ln w="57150" cap="flat" cmpd="sng">
            <a:solidFill>
              <a:srgbClr val="FEC2AC"/>
            </a:solidFill>
            <a:prstDash val="solid"/>
            <a:round/>
            <a:headEnd type="none" w="med" len="med"/>
            <a:tailEnd type="none" w="med" len="med"/>
          </a:ln>
        </p:spPr>
      </p:cxnSp>
      <p:cxnSp>
        <p:nvCxnSpPr>
          <p:cNvPr id="33" name="Shape 33"/>
          <p:cNvCxnSpPr/>
          <p:nvPr/>
        </p:nvCxnSpPr>
        <p:spPr>
          <a:xfrm>
            <a:off x="1726640" y="0"/>
            <a:ext cx="0" cy="6858000"/>
          </a:xfrm>
          <a:prstGeom prst="straightConnector1">
            <a:avLst/>
          </a:prstGeom>
          <a:noFill/>
          <a:ln w="28575" cap="flat" cmpd="sng">
            <a:solidFill>
              <a:srgbClr val="FEC2AC">
                <a:alpha val="81960"/>
              </a:srgbClr>
            </a:solidFill>
            <a:prstDash val="solid"/>
            <a:round/>
            <a:headEnd type="none" w="med" len="med"/>
            <a:tailEnd type="none" w="med" len="med"/>
          </a:ln>
        </p:spPr>
      </p:cxnSp>
      <p:cxnSp>
        <p:nvCxnSpPr>
          <p:cNvPr id="34" name="Shape 34"/>
          <p:cNvCxnSpPr/>
          <p:nvPr/>
        </p:nvCxnSpPr>
        <p:spPr>
          <a:xfrm>
            <a:off x="1066800" y="0"/>
            <a:ext cx="0" cy="6858000"/>
          </a:xfrm>
          <a:prstGeom prst="straightConnector1">
            <a:avLst/>
          </a:prstGeom>
          <a:noFill/>
          <a:ln w="9525" cap="flat" cmpd="sng">
            <a:solidFill>
              <a:srgbClr val="FEC2AC"/>
            </a:solidFill>
            <a:prstDash val="solid"/>
            <a:round/>
            <a:headEnd type="none" w="med" len="med"/>
            <a:tailEnd type="none" w="med" len="med"/>
          </a:ln>
        </p:spPr>
      </p:cxnSp>
      <p:cxnSp>
        <p:nvCxnSpPr>
          <p:cNvPr id="35" name="Shape 35"/>
          <p:cNvCxnSpPr/>
          <p:nvPr/>
        </p:nvCxnSpPr>
        <p:spPr>
          <a:xfrm>
            <a:off x="9113856" y="0"/>
            <a:ext cx="0" cy="6858000"/>
          </a:xfrm>
          <a:prstGeom prst="straightConnector1">
            <a:avLst/>
          </a:prstGeom>
          <a:noFill/>
          <a:ln w="57150" cap="flat" cmpd="thickThin">
            <a:solidFill>
              <a:srgbClr val="FEC2AC"/>
            </a:solidFill>
            <a:prstDash val="solid"/>
            <a:round/>
            <a:headEnd type="none" w="med" len="med"/>
            <a:tailEnd type="none" w="med" len="med"/>
          </a:ln>
        </p:spPr>
      </p:cxnSp>
      <p:sp>
        <p:nvSpPr>
          <p:cNvPr id="36" name="Shape 36"/>
          <p:cNvSpPr/>
          <p:nvPr/>
        </p:nvSpPr>
        <p:spPr>
          <a:xfrm>
            <a:off x="1219200" y="0"/>
            <a:ext cx="762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7" name="Shape 37"/>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8" name="Shape 38"/>
          <p:cNvSpPr/>
          <p:nvPr/>
        </p:nvSpPr>
        <p:spPr>
          <a:xfrm>
            <a:off x="1309632" y="4866752"/>
            <a:ext cx="641424"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9" name="Shape 39"/>
          <p:cNvSpPr/>
          <p:nvPr/>
        </p:nvSpPr>
        <p:spPr>
          <a:xfrm>
            <a:off x="1091080" y="5500632"/>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0" name="Shape 40"/>
          <p:cNvSpPr/>
          <p:nvPr/>
        </p:nvSpPr>
        <p:spPr>
          <a:xfrm>
            <a:off x="1664208" y="5788152"/>
            <a:ext cx="27432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1" name="Shape 41"/>
          <p:cNvSpPr/>
          <p:nvPr/>
        </p:nvSpPr>
        <p:spPr>
          <a:xfrm>
            <a:off x="1905000" y="4495800"/>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2" name="Shape 42"/>
          <p:cNvSpPr txBox="1">
            <a:spLocks noGrp="1"/>
          </p:cNvSpPr>
          <p:nvPr>
            <p:ph type="sldNum" idx="12"/>
          </p:nvPr>
        </p:nvSpPr>
        <p:spPr>
          <a:xfrm>
            <a:off x="1325544" y="4928702"/>
            <a:ext cx="609600" cy="51752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8"/>
            <a:ext cx="74676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Shape 126"/>
          <p:cNvSpPr txBox="1">
            <a:spLocks noGrp="1"/>
          </p:cNvSpPr>
          <p:nvPr>
            <p:ph type="body" idx="1"/>
          </p:nvPr>
        </p:nvSpPr>
        <p:spPr>
          <a:xfrm rot="5400000">
            <a:off x="1754124" y="303276"/>
            <a:ext cx="4873752" cy="7467600"/>
          </a:xfrm>
          <a:prstGeom prst="rect">
            <a:avLst/>
          </a:prstGeom>
          <a:noFill/>
          <a:ln>
            <a:noFill/>
          </a:ln>
        </p:spPr>
        <p:txBody>
          <a:bodyPr spcFirstLastPara="1" wrap="square" lIns="91425" tIns="91425" rIns="91425" bIns="91425"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27" name="Shape 127"/>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8" name="Shape 128"/>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9" name="Shape 129"/>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rot="5400000">
            <a:off x="4541837" y="2362202"/>
            <a:ext cx="5851525" cy="1676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Shape 1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33" name="Shape 133"/>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34" name="Shape 134"/>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35" name="Shape 13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8"/>
            <a:ext cx="74676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Shape 45"/>
          <p:cNvSpPr txBox="1">
            <a:spLocks noGrp="1"/>
          </p:cNvSpPr>
          <p:nvPr>
            <p:ph type="body" idx="1"/>
          </p:nvPr>
        </p:nvSpPr>
        <p:spPr>
          <a:xfrm>
            <a:off x="457200" y="1600200"/>
            <a:ext cx="7467600" cy="4873752"/>
          </a:xfrm>
          <a:prstGeom prst="rect">
            <a:avLst/>
          </a:prstGeom>
          <a:noFill/>
          <a:ln>
            <a:noFill/>
          </a:ln>
        </p:spPr>
        <p:txBody>
          <a:bodyPr spcFirstLastPara="1" wrap="square" lIns="91425" tIns="91425" rIns="91425" bIns="91425"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46" name="Shape 46"/>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7" name="Shape 47"/>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
        <p:nvSpPr>
          <p:cNvPr id="48" name="Shape 48"/>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74676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2" name="Shape 52"/>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3" name="Shape 5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
        <p:nvSpPr>
          <p:cNvPr id="54" name="Shape 54"/>
          <p:cNvSpPr txBox="1">
            <a:spLocks noGrp="1"/>
          </p:cNvSpPr>
          <p:nvPr>
            <p:ph type="body" idx="1"/>
          </p:nvPr>
        </p:nvSpPr>
        <p:spPr>
          <a:xfrm>
            <a:off x="457200" y="1600200"/>
            <a:ext cx="3657600" cy="4572000"/>
          </a:xfrm>
          <a:prstGeom prst="rect">
            <a:avLst/>
          </a:prstGeom>
          <a:noFill/>
          <a:ln>
            <a:noFill/>
          </a:ln>
        </p:spPr>
        <p:txBody>
          <a:bodyPr spcFirstLastPara="1" wrap="square" lIns="91425" tIns="91425" rIns="91425" bIns="91425"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55" name="Shape 55"/>
          <p:cNvSpPr txBox="1">
            <a:spLocks noGrp="1"/>
          </p:cNvSpPr>
          <p:nvPr>
            <p:ph type="body" idx="2"/>
          </p:nvPr>
        </p:nvSpPr>
        <p:spPr>
          <a:xfrm>
            <a:off x="4270248" y="1600200"/>
            <a:ext cx="3657600" cy="4572000"/>
          </a:xfrm>
          <a:prstGeom prst="rect">
            <a:avLst/>
          </a:prstGeom>
          <a:noFill/>
          <a:ln>
            <a:noFill/>
          </a:ln>
        </p:spPr>
        <p:txBody>
          <a:bodyPr spcFirstLastPara="1" wrap="square" lIns="91425" tIns="91425" rIns="91425" bIns="91425"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2286000" y="2895600"/>
            <a:ext cx="6172200" cy="20535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3000"/>
              <a:buFont typeface="Century Schoolbook"/>
              <a:buNone/>
              <a:defRPr sz="3000" b="1" i="0" u="none" strike="noStrike" cap="small">
                <a:solidFill>
                  <a:schemeClr val="lt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Shape 58"/>
          <p:cNvSpPr txBox="1">
            <a:spLocks noGrp="1"/>
          </p:cNvSpPr>
          <p:nvPr>
            <p:ph type="body" idx="1"/>
          </p:nvPr>
        </p:nvSpPr>
        <p:spPr>
          <a:xfrm>
            <a:off x="2286000" y="5010150"/>
            <a:ext cx="6172200" cy="1371600"/>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260"/>
              <a:buFont typeface="Noto Sans Symbols"/>
              <a:buNone/>
              <a:defRPr sz="1800" b="1" i="0" u="none" strike="noStrike" cap="none">
                <a:solidFill>
                  <a:schemeClr val="lt2"/>
                </a:solidFill>
                <a:latin typeface="Century Schoolbook"/>
                <a:ea typeface="Century Schoolbook"/>
                <a:cs typeface="Century Schoolbook"/>
                <a:sym typeface="Century Schoolbook"/>
              </a:defRPr>
            </a:lvl1pPr>
            <a:lvl2pPr marL="914400" marR="0" lvl="1" indent="-228600" algn="l" rtl="0">
              <a:spcBef>
                <a:spcPts val="360"/>
              </a:spcBef>
              <a:spcAft>
                <a:spcPts val="0"/>
              </a:spcAft>
              <a:buClr>
                <a:schemeClr val="accent1"/>
              </a:buClr>
              <a:buSzPts val="1440"/>
              <a:buFont typeface="Noto Sans Symbols"/>
              <a:buNone/>
              <a:defRPr sz="1800" b="0" i="0" u="none" strike="noStrike" cap="none">
                <a:solidFill>
                  <a:schemeClr val="lt1"/>
                </a:solidFill>
                <a:latin typeface="Century Schoolbook"/>
                <a:ea typeface="Century Schoolbook"/>
                <a:cs typeface="Century Schoolbook"/>
                <a:sym typeface="Century Schoolbook"/>
              </a:defRPr>
            </a:lvl2pPr>
            <a:lvl3pPr marL="1371600" marR="0" lvl="2" indent="-228600" algn="l" rtl="0">
              <a:spcBef>
                <a:spcPts val="320"/>
              </a:spcBef>
              <a:spcAft>
                <a:spcPts val="0"/>
              </a:spcAft>
              <a:buClr>
                <a:srgbClr val="DE7530"/>
              </a:buClr>
              <a:buSzPts val="960"/>
              <a:buFont typeface="Noto Sans Symbols"/>
              <a:buNone/>
              <a:defRPr sz="1600" b="0" i="0" u="none" strike="noStrike" cap="none">
                <a:solidFill>
                  <a:schemeClr val="lt1"/>
                </a:solidFill>
                <a:latin typeface="Century Schoolbook"/>
                <a:ea typeface="Century Schoolbook"/>
                <a:cs typeface="Century Schoolbook"/>
                <a:sym typeface="Century Schoolbook"/>
              </a:defRPr>
            </a:lvl3pPr>
            <a:lvl4pPr marL="1828800" marR="0" lvl="3" indent="-228600" algn="l" rtl="0">
              <a:spcBef>
                <a:spcPts val="280"/>
              </a:spcBef>
              <a:spcAft>
                <a:spcPts val="0"/>
              </a:spcAft>
              <a:buClr>
                <a:srgbClr val="FEC2AC"/>
              </a:buClr>
              <a:buSzPts val="840"/>
              <a:buFont typeface="Noto Sans Symbols"/>
              <a:buNone/>
              <a:defRPr sz="1400" b="0" i="0" u="none" strike="noStrike" cap="none">
                <a:solidFill>
                  <a:schemeClr val="lt1"/>
                </a:solidFill>
                <a:latin typeface="Century Schoolbook"/>
                <a:ea typeface="Century Schoolbook"/>
                <a:cs typeface="Century Schoolbook"/>
                <a:sym typeface="Century Schoolbook"/>
              </a:defRPr>
            </a:lvl4pPr>
            <a:lvl5pPr marL="2286000" marR="0" lvl="4" indent="-228600" algn="l" rtl="0">
              <a:spcBef>
                <a:spcPts val="280"/>
              </a:spcBef>
              <a:spcAft>
                <a:spcPts val="0"/>
              </a:spcAft>
              <a:buClr>
                <a:srgbClr val="BBC9E9"/>
              </a:buClr>
              <a:buSzPts val="952"/>
              <a:buFont typeface="Noto Sans Symbols"/>
              <a:buNone/>
              <a:defRPr sz="1400" b="0" i="0" u="none" strike="noStrike" cap="none">
                <a:solidFill>
                  <a:schemeClr val="lt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lt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lt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lt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lt2"/>
                </a:solidFill>
                <a:latin typeface="Century Schoolbook"/>
                <a:ea typeface="Century Schoolbook"/>
                <a:cs typeface="Century Schoolbook"/>
                <a:sym typeface="Century Schoolbook"/>
              </a:defRPr>
            </a:lvl9pPr>
          </a:lstStyle>
          <a:p>
            <a:endParaRPr/>
          </a:p>
        </p:txBody>
      </p:sp>
      <p:sp>
        <p:nvSpPr>
          <p:cNvPr id="59" name="Shape 59"/>
          <p:cNvSpPr txBox="1">
            <a:spLocks noGrp="1"/>
          </p:cNvSpPr>
          <p:nvPr>
            <p:ph type="dt" idx="10"/>
          </p:nvPr>
        </p:nvSpPr>
        <p:spPr>
          <a:xfrm rot="5400000">
            <a:off x="7763256" y="1170432"/>
            <a:ext cx="2286000" cy="3810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60" name="Shape 60"/>
          <p:cNvSpPr txBox="1">
            <a:spLocks noGrp="1"/>
          </p:cNvSpPr>
          <p:nvPr>
            <p:ph type="ftr" idx="11"/>
          </p:nvPr>
        </p:nvSpPr>
        <p:spPr>
          <a:xfrm rot="5400000">
            <a:off x="7077456" y="4178808"/>
            <a:ext cx="3657600" cy="38404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61" name="Shape 61"/>
          <p:cNvSpPr/>
          <p:nvPr/>
        </p:nvSpPr>
        <p:spPr>
          <a:xfrm>
            <a:off x="381000" y="0"/>
            <a:ext cx="6096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2" name="Shape 62"/>
          <p:cNvSpPr/>
          <p:nvPr/>
        </p:nvSpPr>
        <p:spPr>
          <a:xfrm>
            <a:off x="276336" y="0"/>
            <a:ext cx="104664"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3" name="Shape 63"/>
          <p:cNvSpPr/>
          <p:nvPr/>
        </p:nvSpPr>
        <p:spPr>
          <a:xfrm>
            <a:off x="990600" y="0"/>
            <a:ext cx="181872"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4" name="Shape 64"/>
          <p:cNvSpPr/>
          <p:nvPr/>
        </p:nvSpPr>
        <p:spPr>
          <a:xfrm>
            <a:off x="1141320" y="0"/>
            <a:ext cx="230280"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65" name="Shape 65"/>
          <p:cNvCxnSpPr/>
          <p:nvPr/>
        </p:nvCxnSpPr>
        <p:spPr>
          <a:xfrm>
            <a:off x="106344" y="0"/>
            <a:ext cx="0" cy="6858000"/>
          </a:xfrm>
          <a:prstGeom prst="straightConnector1">
            <a:avLst/>
          </a:prstGeom>
          <a:noFill/>
          <a:ln w="57150" cap="flat" cmpd="sng">
            <a:solidFill>
              <a:srgbClr val="FEC2AC">
                <a:alpha val="72941"/>
              </a:srgbClr>
            </a:solidFill>
            <a:prstDash val="solid"/>
            <a:round/>
            <a:headEnd type="none" w="med" len="med"/>
            <a:tailEnd type="none" w="med" len="med"/>
          </a:ln>
        </p:spPr>
      </p:cxnSp>
      <p:cxnSp>
        <p:nvCxnSpPr>
          <p:cNvPr id="66" name="Shape 66"/>
          <p:cNvCxnSpPr/>
          <p:nvPr/>
        </p:nvCxnSpPr>
        <p:spPr>
          <a:xfrm>
            <a:off x="914400" y="0"/>
            <a:ext cx="0" cy="6858000"/>
          </a:xfrm>
          <a:prstGeom prst="straightConnector1">
            <a:avLst/>
          </a:prstGeom>
          <a:noFill/>
          <a:ln w="57150" cap="flat" cmpd="sng">
            <a:solidFill>
              <a:srgbClr val="FFEDE7">
                <a:alpha val="82745"/>
              </a:srgbClr>
            </a:solidFill>
            <a:prstDash val="solid"/>
            <a:round/>
            <a:headEnd type="none" w="med" len="med"/>
            <a:tailEnd type="none" w="med" len="med"/>
          </a:ln>
        </p:spPr>
      </p:cxnSp>
      <p:cxnSp>
        <p:nvCxnSpPr>
          <p:cNvPr id="67" name="Shape 67"/>
          <p:cNvCxnSpPr/>
          <p:nvPr/>
        </p:nvCxnSpPr>
        <p:spPr>
          <a:xfrm>
            <a:off x="854112" y="0"/>
            <a:ext cx="0" cy="6858000"/>
          </a:xfrm>
          <a:prstGeom prst="straightConnector1">
            <a:avLst/>
          </a:prstGeom>
          <a:noFill/>
          <a:ln w="57150" cap="flat" cmpd="sng">
            <a:solidFill>
              <a:srgbClr val="FEC2AC"/>
            </a:solidFill>
            <a:prstDash val="solid"/>
            <a:round/>
            <a:headEnd type="none" w="med" len="med"/>
            <a:tailEnd type="none" w="med" len="med"/>
          </a:ln>
        </p:spPr>
      </p:cxnSp>
      <p:cxnSp>
        <p:nvCxnSpPr>
          <p:cNvPr id="68" name="Shape 68"/>
          <p:cNvCxnSpPr/>
          <p:nvPr/>
        </p:nvCxnSpPr>
        <p:spPr>
          <a:xfrm>
            <a:off x="1726640" y="0"/>
            <a:ext cx="0" cy="6858000"/>
          </a:xfrm>
          <a:prstGeom prst="straightConnector1">
            <a:avLst/>
          </a:prstGeom>
          <a:noFill/>
          <a:ln w="28575" cap="flat" cmpd="sng">
            <a:solidFill>
              <a:srgbClr val="FEC2AC">
                <a:alpha val="81960"/>
              </a:srgbClr>
            </a:solidFill>
            <a:prstDash val="solid"/>
            <a:round/>
            <a:headEnd type="none" w="med" len="med"/>
            <a:tailEnd type="none" w="med" len="med"/>
          </a:ln>
        </p:spPr>
      </p:cxnSp>
      <p:cxnSp>
        <p:nvCxnSpPr>
          <p:cNvPr id="69" name="Shape 69"/>
          <p:cNvCxnSpPr/>
          <p:nvPr/>
        </p:nvCxnSpPr>
        <p:spPr>
          <a:xfrm>
            <a:off x="1066800" y="0"/>
            <a:ext cx="0" cy="6858000"/>
          </a:xfrm>
          <a:prstGeom prst="straightConnector1">
            <a:avLst/>
          </a:prstGeom>
          <a:noFill/>
          <a:ln w="9525" cap="flat" cmpd="sng">
            <a:solidFill>
              <a:srgbClr val="FEC2AC"/>
            </a:solidFill>
            <a:prstDash val="solid"/>
            <a:round/>
            <a:headEnd type="none" w="med" len="med"/>
            <a:tailEnd type="none" w="med" len="med"/>
          </a:ln>
        </p:spPr>
      </p:cxnSp>
      <p:sp>
        <p:nvSpPr>
          <p:cNvPr id="70" name="Shape 70"/>
          <p:cNvSpPr/>
          <p:nvPr/>
        </p:nvSpPr>
        <p:spPr>
          <a:xfrm>
            <a:off x="1219200" y="0"/>
            <a:ext cx="762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71" name="Shape 71"/>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72" name="Shape 72"/>
          <p:cNvSpPr/>
          <p:nvPr/>
        </p:nvSpPr>
        <p:spPr>
          <a:xfrm>
            <a:off x="1324704" y="4866752"/>
            <a:ext cx="641424"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73" name="Shape 73"/>
          <p:cNvSpPr/>
          <p:nvPr/>
        </p:nvSpPr>
        <p:spPr>
          <a:xfrm>
            <a:off x="1091080" y="5500632"/>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74" name="Shape 74"/>
          <p:cNvSpPr/>
          <p:nvPr/>
        </p:nvSpPr>
        <p:spPr>
          <a:xfrm>
            <a:off x="1664208" y="5791200"/>
            <a:ext cx="27432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75" name="Shape 75"/>
          <p:cNvSpPr/>
          <p:nvPr/>
        </p:nvSpPr>
        <p:spPr>
          <a:xfrm>
            <a:off x="1879040" y="4479888"/>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76" name="Shape 76"/>
          <p:cNvCxnSpPr/>
          <p:nvPr/>
        </p:nvCxnSpPr>
        <p:spPr>
          <a:xfrm>
            <a:off x="9097944" y="0"/>
            <a:ext cx="0" cy="6858000"/>
          </a:xfrm>
          <a:prstGeom prst="straightConnector1">
            <a:avLst/>
          </a:prstGeom>
          <a:noFill/>
          <a:ln w="57150" cap="flat" cmpd="thickThin">
            <a:solidFill>
              <a:srgbClr val="FEC2AC"/>
            </a:solidFill>
            <a:prstDash val="solid"/>
            <a:round/>
            <a:headEnd type="none" w="med" len="med"/>
            <a:tailEnd type="none" w="med" len="med"/>
          </a:ln>
        </p:spPr>
      </p:cxnSp>
      <p:sp>
        <p:nvSpPr>
          <p:cNvPr id="77" name="Shape 77"/>
          <p:cNvSpPr txBox="1">
            <a:spLocks noGrp="1"/>
          </p:cNvSpPr>
          <p:nvPr>
            <p:ph type="sldNum" idx="12"/>
          </p:nvPr>
        </p:nvSpPr>
        <p:spPr>
          <a:xfrm>
            <a:off x="1340616" y="4928702"/>
            <a:ext cx="609600" cy="51752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3050"/>
            <a:ext cx="75438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1" name="Shape 81"/>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2" name="Shape 8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
        <p:nvSpPr>
          <p:cNvPr id="83" name="Shape 83"/>
          <p:cNvSpPr txBox="1">
            <a:spLocks noGrp="1"/>
          </p:cNvSpPr>
          <p:nvPr>
            <p:ph type="body" idx="1"/>
          </p:nvPr>
        </p:nvSpPr>
        <p:spPr>
          <a:xfrm>
            <a:off x="457200" y="2362200"/>
            <a:ext cx="3657600" cy="3886200"/>
          </a:xfrm>
          <a:prstGeom prst="rect">
            <a:avLst/>
          </a:prstGeom>
          <a:noFill/>
          <a:ln>
            <a:noFill/>
          </a:ln>
        </p:spPr>
        <p:txBody>
          <a:bodyPr spcFirstLastPara="1" wrap="square" lIns="91425" tIns="91425" rIns="91425" bIns="91425"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4" name="Shape 84"/>
          <p:cNvSpPr txBox="1">
            <a:spLocks noGrp="1"/>
          </p:cNvSpPr>
          <p:nvPr>
            <p:ph type="body" idx="2"/>
          </p:nvPr>
        </p:nvSpPr>
        <p:spPr>
          <a:xfrm>
            <a:off x="4371975" y="2362200"/>
            <a:ext cx="3657600" cy="3886200"/>
          </a:xfrm>
          <a:prstGeom prst="rect">
            <a:avLst/>
          </a:prstGeom>
          <a:noFill/>
          <a:ln>
            <a:noFill/>
          </a:ln>
        </p:spPr>
        <p:txBody>
          <a:bodyPr spcFirstLastPara="1" wrap="square" lIns="91425" tIns="91425" rIns="91425" bIns="91425"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5" name="Shape 85"/>
          <p:cNvSpPr>
            <a:spLocks noGrp="1"/>
          </p:cNvSpPr>
          <p:nvPr>
            <p:ph type="body" idx="3"/>
          </p:nvPr>
        </p:nvSpPr>
        <p:spPr>
          <a:xfrm>
            <a:off x="457200" y="1569720"/>
            <a:ext cx="3657600" cy="658368"/>
          </a:xfrm>
          <a:prstGeom prst="roundRect">
            <a:avLst>
              <a:gd name="adj" fmla="val 16667"/>
            </a:avLst>
          </a:prstGeom>
          <a:solidFill>
            <a:schemeClr val="accent1"/>
          </a:solidFill>
          <a:ln>
            <a:noFill/>
          </a:ln>
        </p:spPr>
        <p:txBody>
          <a:bodyPr spcFirstLastPara="1" wrap="square" lIns="91425" tIns="91425" rIns="91425" bIns="91425" anchor="ctr" anchorCtr="0"/>
          <a:lstStyle>
            <a:lvl1pPr marL="457200" marR="0" lvl="0" indent="-228600" algn="l" rtl="0">
              <a:spcBef>
                <a:spcPts val="600"/>
              </a:spcBef>
              <a:spcAft>
                <a:spcPts val="0"/>
              </a:spcAft>
              <a:buClr>
                <a:schemeClr val="accent1"/>
              </a:buClr>
              <a:buSzPts val="1400"/>
              <a:buFont typeface="Noto Sans Symbols"/>
              <a:buNone/>
              <a:defRPr sz="2000" b="1" i="0" u="none" strike="noStrike" cap="none">
                <a:solidFill>
                  <a:srgbClr val="FFFFFF"/>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6" name="Shape 86"/>
          <p:cNvSpPr>
            <a:spLocks noGrp="1"/>
          </p:cNvSpPr>
          <p:nvPr>
            <p:ph type="body" idx="4"/>
          </p:nvPr>
        </p:nvSpPr>
        <p:spPr>
          <a:xfrm>
            <a:off x="4343400" y="1569720"/>
            <a:ext cx="3657600" cy="658368"/>
          </a:xfrm>
          <a:prstGeom prst="roundRect">
            <a:avLst>
              <a:gd name="adj" fmla="val 16667"/>
            </a:avLst>
          </a:prstGeom>
          <a:solidFill>
            <a:schemeClr val="accent1"/>
          </a:solidFill>
          <a:ln>
            <a:noFill/>
          </a:ln>
        </p:spPr>
        <p:txBody>
          <a:bodyPr spcFirstLastPara="1" wrap="square" lIns="91425" tIns="91425" rIns="91425" bIns="91425" anchor="ctr" anchorCtr="0"/>
          <a:lstStyle>
            <a:lvl1pPr marL="457200" marR="0" lvl="0" indent="-228600" algn="l" rtl="0">
              <a:spcBef>
                <a:spcPts val="600"/>
              </a:spcBef>
              <a:spcAft>
                <a:spcPts val="0"/>
              </a:spcAft>
              <a:buClr>
                <a:schemeClr val="accent1"/>
              </a:buClr>
              <a:buSzPts val="1400"/>
              <a:buFont typeface="Noto Sans Symbols"/>
              <a:buNone/>
              <a:defRPr sz="2000" b="1" i="0" u="none" strike="noStrike" cap="none">
                <a:solidFill>
                  <a:srgbClr val="FFFFFF"/>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8"/>
            <a:ext cx="74676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Shape 89"/>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0" name="Shape 90"/>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
        <p:nvSpPr>
          <p:cNvPr id="91" name="Shape 91"/>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Shape 93"/>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4" name="Shape 94"/>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5" name="Shape 9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1"/>
        </a:solidFill>
        <a:effectLst/>
      </p:bgPr>
    </p:bg>
    <p:spTree>
      <p:nvGrpSpPr>
        <p:cNvPr id="1" name="Shape 96"/>
        <p:cNvGrpSpPr/>
        <p:nvPr/>
      </p:nvGrpSpPr>
      <p:grpSpPr>
        <a:xfrm>
          <a:off x="0" y="0"/>
          <a:ext cx="0" cy="0"/>
          <a:chOff x="0" y="0"/>
          <a:chExt cx="0" cy="0"/>
        </a:xfrm>
      </p:grpSpPr>
      <p:cxnSp>
        <p:nvCxnSpPr>
          <p:cNvPr id="97" name="Shape 97"/>
          <p:cNvCxnSpPr/>
          <p:nvPr/>
        </p:nvCxnSpPr>
        <p:spPr>
          <a:xfrm>
            <a:off x="8763000" y="0"/>
            <a:ext cx="0" cy="6858000"/>
          </a:xfrm>
          <a:prstGeom prst="straightConnector1">
            <a:avLst/>
          </a:prstGeom>
          <a:noFill/>
          <a:ln w="38100" cap="flat" cmpd="sng">
            <a:solidFill>
              <a:srgbClr val="FEC2AC">
                <a:alpha val="92941"/>
              </a:srgbClr>
            </a:solidFill>
            <a:prstDash val="solid"/>
            <a:round/>
            <a:headEnd type="none" w="med" len="med"/>
            <a:tailEnd type="none" w="med" len="med"/>
          </a:ln>
        </p:spPr>
      </p:cxnSp>
      <p:sp>
        <p:nvSpPr>
          <p:cNvPr id="98" name="Shape 98"/>
          <p:cNvSpPr txBox="1">
            <a:spLocks noGrp="1"/>
          </p:cNvSpPr>
          <p:nvPr>
            <p:ph type="title"/>
          </p:nvPr>
        </p:nvSpPr>
        <p:spPr>
          <a:xfrm rot="5400000">
            <a:off x="3371850" y="3200400"/>
            <a:ext cx="630936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2000"/>
              <a:buFont typeface="Century Schoolbook"/>
              <a:buNone/>
              <a:defRPr sz="2000" b="1"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6812280" y="274320"/>
            <a:ext cx="1527048" cy="498348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accent1"/>
              </a:buClr>
              <a:buSzPts val="840"/>
              <a:buFont typeface="Noto Sans Symbols"/>
              <a:buNone/>
              <a:defRPr sz="1200" b="0" i="0" u="none" strike="noStrike" cap="none">
                <a:solidFill>
                  <a:schemeClr val="dk1"/>
                </a:solidFill>
                <a:latin typeface="Century Schoolbook"/>
                <a:ea typeface="Century Schoolbook"/>
                <a:cs typeface="Century Schoolbook"/>
                <a:sym typeface="Century Schoolbook"/>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chemeClr val="dk1"/>
                </a:solidFill>
                <a:latin typeface="Century Schoolbook"/>
                <a:ea typeface="Century Schoolbook"/>
                <a:cs typeface="Century Schoolbook"/>
                <a:sym typeface="Century Schoolbook"/>
              </a:defRPr>
            </a:lvl2pPr>
            <a:lvl3pPr marL="1371600" marR="0" lvl="2" indent="-228600" algn="l" rtl="0">
              <a:spcBef>
                <a:spcPts val="200"/>
              </a:spcBef>
              <a:spcAft>
                <a:spcPts val="0"/>
              </a:spcAft>
              <a:buClr>
                <a:srgbClr val="DE7530"/>
              </a:buClr>
              <a:buSzPts val="600"/>
              <a:buFont typeface="Noto Sans Symbols"/>
              <a:buNone/>
              <a:defRPr sz="1000" b="0" i="0" u="none" strike="noStrike" cap="none">
                <a:solidFill>
                  <a:schemeClr val="dk1"/>
                </a:solidFill>
                <a:latin typeface="Century Schoolbook"/>
                <a:ea typeface="Century Schoolbook"/>
                <a:cs typeface="Century Schoolbook"/>
                <a:sym typeface="Century Schoolbook"/>
              </a:defRPr>
            </a:lvl3pPr>
            <a:lvl4pPr marL="1828800" marR="0" lvl="3" indent="-228600" algn="l" rtl="0">
              <a:spcBef>
                <a:spcPts val="180"/>
              </a:spcBef>
              <a:spcAft>
                <a:spcPts val="0"/>
              </a:spcAft>
              <a:buClr>
                <a:srgbClr val="FEC2AC"/>
              </a:buClr>
              <a:buSzPts val="540"/>
              <a:buFont typeface="Noto Sans Symbols"/>
              <a:buNone/>
              <a:defRPr sz="900" b="0" i="0" u="none" strike="noStrike" cap="none">
                <a:solidFill>
                  <a:schemeClr val="dk1"/>
                </a:solidFill>
                <a:latin typeface="Century Schoolbook"/>
                <a:ea typeface="Century Schoolbook"/>
                <a:cs typeface="Century Schoolbook"/>
                <a:sym typeface="Century Schoolbook"/>
              </a:defRPr>
            </a:lvl4pPr>
            <a:lvl5pPr marL="2286000" marR="0" lvl="4" indent="-228600" algn="l" rtl="0">
              <a:spcBef>
                <a:spcPts val="180"/>
              </a:spcBef>
              <a:spcAft>
                <a:spcPts val="0"/>
              </a:spcAft>
              <a:buClr>
                <a:srgbClr val="BBC9E9"/>
              </a:buClr>
              <a:buSzPts val="612"/>
              <a:buFont typeface="Noto Sans Symbols"/>
              <a:buNone/>
              <a:defRPr sz="9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cxnSp>
        <p:nvCxnSpPr>
          <p:cNvPr id="100" name="Shape 100"/>
          <p:cNvCxnSpPr/>
          <p:nvPr/>
        </p:nvCxnSpPr>
        <p:spPr>
          <a:xfrm>
            <a:off x="6248400" y="0"/>
            <a:ext cx="0" cy="6858000"/>
          </a:xfrm>
          <a:prstGeom prst="straightConnector1">
            <a:avLst/>
          </a:prstGeom>
          <a:noFill/>
          <a:ln w="38100" cap="flat" cmpd="sng">
            <a:solidFill>
              <a:srgbClr val="FEC2AC"/>
            </a:solidFill>
            <a:prstDash val="solid"/>
            <a:round/>
            <a:headEnd type="none" w="med" len="med"/>
            <a:tailEnd type="none" w="med" len="med"/>
          </a:ln>
        </p:spPr>
      </p:cxnSp>
      <p:cxnSp>
        <p:nvCxnSpPr>
          <p:cNvPr id="101" name="Shape 101"/>
          <p:cNvCxnSpPr/>
          <p:nvPr/>
        </p:nvCxnSpPr>
        <p:spPr>
          <a:xfrm>
            <a:off x="6192296" y="0"/>
            <a:ext cx="0" cy="6858000"/>
          </a:xfrm>
          <a:prstGeom prst="straightConnector1">
            <a:avLst/>
          </a:prstGeom>
          <a:noFill/>
          <a:ln w="12700" cap="flat" cmpd="sng">
            <a:solidFill>
              <a:schemeClr val="accent1"/>
            </a:solidFill>
            <a:prstDash val="solid"/>
            <a:round/>
            <a:headEnd type="none" w="med" len="med"/>
            <a:tailEnd type="none" w="med" len="med"/>
          </a:ln>
        </p:spPr>
      </p:cxnSp>
      <p:cxnSp>
        <p:nvCxnSpPr>
          <p:cNvPr id="102" name="Shape 102"/>
          <p:cNvCxnSpPr/>
          <p:nvPr/>
        </p:nvCxnSpPr>
        <p:spPr>
          <a:xfrm>
            <a:off x="89916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103" name="Shape 103"/>
          <p:cNvSpPr/>
          <p:nvPr/>
        </p:nvSpPr>
        <p:spPr>
          <a:xfrm>
            <a:off x="8839200" y="0"/>
            <a:ext cx="3048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104" name="Shape 104"/>
          <p:cNvCxnSpPr/>
          <p:nvPr/>
        </p:nvCxnSpPr>
        <p:spPr>
          <a:xfrm>
            <a:off x="89154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105" name="Shape 105"/>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06" name="Shape 106"/>
          <p:cNvSpPr txBox="1">
            <a:spLocks noGrp="1"/>
          </p:cNvSpPr>
          <p:nvPr>
            <p:ph type="body" idx="2"/>
          </p:nvPr>
        </p:nvSpPr>
        <p:spPr>
          <a:xfrm>
            <a:off x="304800" y="274320"/>
            <a:ext cx="5638800" cy="6327648"/>
          </a:xfrm>
          <a:prstGeom prst="rect">
            <a:avLst/>
          </a:prstGeom>
          <a:noFill/>
          <a:ln>
            <a:noFill/>
          </a:ln>
        </p:spPr>
        <p:txBody>
          <a:bodyPr spcFirstLastPara="1" wrap="square" lIns="91425" tIns="91425" rIns="91425" bIns="91425"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07" name="Shape 107"/>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8" name="Shape 108"/>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
        <p:nvSpPr>
          <p:cNvPr id="109" name="Shape 109"/>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0"/>
        <p:cNvGrpSpPr/>
        <p:nvPr/>
      </p:nvGrpSpPr>
      <p:grpSpPr>
        <a:xfrm>
          <a:off x="0" y="0"/>
          <a:ext cx="0" cy="0"/>
          <a:chOff x="0" y="0"/>
          <a:chExt cx="0" cy="0"/>
        </a:xfrm>
      </p:grpSpPr>
      <p:cxnSp>
        <p:nvCxnSpPr>
          <p:cNvPr id="111" name="Shape 111"/>
          <p:cNvCxnSpPr/>
          <p:nvPr/>
        </p:nvCxnSpPr>
        <p:spPr>
          <a:xfrm>
            <a:off x="8763000" y="0"/>
            <a:ext cx="0" cy="6858000"/>
          </a:xfrm>
          <a:prstGeom prst="straightConnector1">
            <a:avLst/>
          </a:prstGeom>
          <a:noFill/>
          <a:ln w="38100" cap="flat" cmpd="sng">
            <a:solidFill>
              <a:srgbClr val="FEC2AC"/>
            </a:solidFill>
            <a:prstDash val="solid"/>
            <a:round/>
            <a:headEnd type="none" w="med" len="med"/>
            <a:tailEnd type="none" w="med" len="med"/>
          </a:ln>
        </p:spPr>
      </p:cxnSp>
      <p:sp>
        <p:nvSpPr>
          <p:cNvPr id="112" name="Shape 112"/>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13" name="Shape 113"/>
          <p:cNvSpPr txBox="1">
            <a:spLocks noGrp="1"/>
          </p:cNvSpPr>
          <p:nvPr>
            <p:ph type="title"/>
          </p:nvPr>
        </p:nvSpPr>
        <p:spPr>
          <a:xfrm rot="5400000">
            <a:off x="3350133" y="3200400"/>
            <a:ext cx="630936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2000"/>
              <a:buFont typeface="Century Schoolbook"/>
              <a:buNone/>
              <a:defRPr sz="2000" b="1"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Shape 114"/>
          <p:cNvSpPr>
            <a:spLocks noGrp="1"/>
          </p:cNvSpPr>
          <p:nvPr>
            <p:ph type="pic" idx="2"/>
          </p:nvPr>
        </p:nvSpPr>
        <p:spPr>
          <a:xfrm>
            <a:off x="0" y="0"/>
            <a:ext cx="6172200" cy="6858000"/>
          </a:xfrm>
          <a:prstGeom prst="rect">
            <a:avLst/>
          </a:prstGeom>
          <a:solidFill>
            <a:schemeClr val="lt2"/>
          </a:solidFill>
          <a:ln>
            <a:noFill/>
          </a:ln>
        </p:spPr>
        <p:txBody>
          <a:bodyPr spcFirstLastPara="1" wrap="square" lIns="91425" tIns="91425" rIns="91425" bIns="91425" anchor="t" anchorCtr="0"/>
          <a:lstStyle>
            <a:lvl1pPr marR="0" lvl="0" algn="l" rtl="0">
              <a:spcBef>
                <a:spcPts val="600"/>
              </a:spcBef>
              <a:spcAft>
                <a:spcPts val="0"/>
              </a:spcAft>
              <a:buClr>
                <a:schemeClr val="accent1"/>
              </a:buClr>
              <a:buSzPts val="2240"/>
              <a:buFont typeface="Noto Sans Symbols"/>
              <a:buNone/>
              <a:defRPr sz="3200" b="0" i="0" u="none" strike="noStrike" cap="none">
                <a:solidFill>
                  <a:schemeClr val="dk1"/>
                </a:solidFill>
                <a:latin typeface="Century Schoolbook"/>
                <a:ea typeface="Century Schoolbook"/>
                <a:cs typeface="Century Schoolbook"/>
                <a:sym typeface="Century Schoolbook"/>
              </a:defRPr>
            </a:lvl1pPr>
            <a:lvl2pPr marR="0" lvl="1"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R="0" lvl="2"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R="0" lvl="5"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15" name="Shape 115"/>
          <p:cNvSpPr txBox="1">
            <a:spLocks noGrp="1"/>
          </p:cNvSpPr>
          <p:nvPr>
            <p:ph type="body" idx="1"/>
          </p:nvPr>
        </p:nvSpPr>
        <p:spPr>
          <a:xfrm>
            <a:off x="6765798" y="264795"/>
            <a:ext cx="1524000" cy="4956048"/>
          </a:xfrm>
          <a:prstGeom prst="rect">
            <a:avLst/>
          </a:prstGeom>
          <a:noFill/>
          <a:ln>
            <a:noFill/>
          </a:ln>
        </p:spPr>
        <p:txBody>
          <a:bodyPr spcFirstLastPara="1" wrap="square" lIns="91425" tIns="91425" rIns="91425" bIns="91425" anchor="t" anchorCtr="0"/>
          <a:lstStyle>
            <a:lvl1pPr marL="457200" marR="0" lvl="0" indent="-228600" algn="l" rtl="0">
              <a:spcBef>
                <a:spcPts val="100"/>
              </a:spcBef>
              <a:spcAft>
                <a:spcPts val="0"/>
              </a:spcAft>
              <a:buClr>
                <a:schemeClr val="accent1"/>
              </a:buClr>
              <a:buSzPts val="840"/>
              <a:buFont typeface="Noto Sans Symbols"/>
              <a:buNone/>
              <a:defRPr sz="1200" b="0" i="0" u="none" strike="noStrike" cap="none">
                <a:solidFill>
                  <a:schemeClr val="dk1"/>
                </a:solidFill>
                <a:latin typeface="Century Schoolbook"/>
                <a:ea typeface="Century Schoolbook"/>
                <a:cs typeface="Century Schoolbook"/>
                <a:sym typeface="Century Schoolbook"/>
              </a:defRPr>
            </a:lvl1pPr>
            <a:lvl2pPr marL="914400" marR="0" lvl="1" indent="-289560" algn="l" rtl="0">
              <a:spcBef>
                <a:spcPts val="400"/>
              </a:spcBef>
              <a:spcAft>
                <a:spcPts val="0"/>
              </a:spcAft>
              <a:buClr>
                <a:schemeClr val="accent1"/>
              </a:buClr>
              <a:buSzPts val="960"/>
              <a:buFont typeface="Noto Sans Symbols"/>
              <a:buChar char="●"/>
              <a:defRPr sz="1200" b="0" i="0" u="none" strike="noStrike" cap="none">
                <a:solidFill>
                  <a:schemeClr val="dk1"/>
                </a:solidFill>
                <a:latin typeface="Century Schoolbook"/>
                <a:ea typeface="Century Schoolbook"/>
                <a:cs typeface="Century Schoolbook"/>
                <a:sym typeface="Century Schoolbook"/>
              </a:defRPr>
            </a:lvl2pPr>
            <a:lvl3pPr marL="1371600" marR="0" lvl="2" indent="-266700" algn="l" rtl="0">
              <a:spcBef>
                <a:spcPts val="200"/>
              </a:spcBef>
              <a:spcAft>
                <a:spcPts val="0"/>
              </a:spcAft>
              <a:buClr>
                <a:srgbClr val="DE7530"/>
              </a:buClr>
              <a:buSzPts val="600"/>
              <a:buFont typeface="Noto Sans Symbols"/>
              <a:buChar char="•"/>
              <a:defRPr sz="1000" b="0" i="0" u="none" strike="noStrike" cap="none">
                <a:solidFill>
                  <a:schemeClr val="dk1"/>
                </a:solidFill>
                <a:latin typeface="Century Schoolbook"/>
                <a:ea typeface="Century Schoolbook"/>
                <a:cs typeface="Century Schoolbook"/>
                <a:sym typeface="Century Schoolbook"/>
              </a:defRPr>
            </a:lvl3pPr>
            <a:lvl4pPr marL="1828800" marR="0" lvl="3" indent="-262889" algn="l" rtl="0">
              <a:spcBef>
                <a:spcPts val="180"/>
              </a:spcBef>
              <a:spcAft>
                <a:spcPts val="0"/>
              </a:spcAft>
              <a:buClr>
                <a:srgbClr val="FEC2AC"/>
              </a:buClr>
              <a:buSzPts val="540"/>
              <a:buFont typeface="Noto Sans Symbols"/>
              <a:buChar char="•"/>
              <a:defRPr sz="900" b="0" i="0" u="none" strike="noStrike" cap="none">
                <a:solidFill>
                  <a:schemeClr val="dk1"/>
                </a:solidFill>
                <a:latin typeface="Century Schoolbook"/>
                <a:ea typeface="Century Schoolbook"/>
                <a:cs typeface="Century Schoolbook"/>
                <a:sym typeface="Century Schoolbook"/>
              </a:defRPr>
            </a:lvl4pPr>
            <a:lvl5pPr marL="2286000" marR="0" lvl="4" indent="-267461" algn="l" rtl="0">
              <a:spcBef>
                <a:spcPts val="180"/>
              </a:spcBef>
              <a:spcAft>
                <a:spcPts val="0"/>
              </a:spcAft>
              <a:buClr>
                <a:srgbClr val="BBC9E9"/>
              </a:buClr>
              <a:buSzPts val="612"/>
              <a:buFont typeface="Noto Sans Symbols"/>
              <a:buChar char="●"/>
              <a:defRPr sz="9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cxnSp>
        <p:nvCxnSpPr>
          <p:cNvPr id="116" name="Shape 116"/>
          <p:cNvCxnSpPr/>
          <p:nvPr/>
        </p:nvCxnSpPr>
        <p:spPr>
          <a:xfrm>
            <a:off x="8991600" y="0"/>
            <a:ext cx="0" cy="6858000"/>
          </a:xfrm>
          <a:prstGeom prst="straightConnector1">
            <a:avLst/>
          </a:prstGeom>
          <a:noFill/>
          <a:ln w="9525" cap="flat" cmpd="sng">
            <a:solidFill>
              <a:schemeClr val="dk1"/>
            </a:solidFill>
            <a:prstDash val="solid"/>
            <a:round/>
            <a:headEnd type="none" w="med" len="med"/>
            <a:tailEnd type="none" w="med" len="med"/>
          </a:ln>
        </p:spPr>
      </p:cxnSp>
      <p:sp>
        <p:nvSpPr>
          <p:cNvPr id="117" name="Shape 117"/>
          <p:cNvSpPr/>
          <p:nvPr/>
        </p:nvSpPr>
        <p:spPr>
          <a:xfrm>
            <a:off x="8839200" y="0"/>
            <a:ext cx="304800" cy="6858000"/>
          </a:xfrm>
          <a:prstGeom prst="rect">
            <a:avLst/>
          </a:prstGeom>
          <a:solidFill>
            <a:srgbClr val="FEC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118" name="Shape 118"/>
          <p:cNvCxnSpPr/>
          <p:nvPr/>
        </p:nvCxnSpPr>
        <p:spPr>
          <a:xfrm>
            <a:off x="8915400" y="0"/>
            <a:ext cx="0" cy="6858000"/>
          </a:xfrm>
          <a:prstGeom prst="straightConnector1">
            <a:avLst/>
          </a:prstGeom>
          <a:noFill/>
          <a:ln w="9525" cap="flat" cmpd="sng">
            <a:solidFill>
              <a:schemeClr val="accent1"/>
            </a:solidFill>
            <a:prstDash val="solid"/>
            <a:round/>
            <a:headEnd type="none" w="med" len="med"/>
            <a:tailEnd type="none" w="med" len="med"/>
          </a:ln>
        </p:spPr>
      </p:cxnSp>
      <p:cxnSp>
        <p:nvCxnSpPr>
          <p:cNvPr id="119" name="Shape 119"/>
          <p:cNvCxnSpPr/>
          <p:nvPr/>
        </p:nvCxnSpPr>
        <p:spPr>
          <a:xfrm>
            <a:off x="6248400" y="0"/>
            <a:ext cx="0" cy="6858000"/>
          </a:xfrm>
          <a:prstGeom prst="straightConnector1">
            <a:avLst/>
          </a:prstGeom>
          <a:noFill/>
          <a:ln w="38100" cap="flat" cmpd="sng">
            <a:solidFill>
              <a:srgbClr val="FEC2AC"/>
            </a:solidFill>
            <a:prstDash val="solid"/>
            <a:round/>
            <a:headEnd type="none" w="med" len="med"/>
            <a:tailEnd type="none" w="med" len="med"/>
          </a:ln>
        </p:spPr>
      </p:cxnSp>
      <p:cxnSp>
        <p:nvCxnSpPr>
          <p:cNvPr id="120" name="Shape 120"/>
          <p:cNvCxnSpPr/>
          <p:nvPr/>
        </p:nvCxnSpPr>
        <p:spPr>
          <a:xfrm>
            <a:off x="6192296" y="0"/>
            <a:ext cx="0" cy="6858000"/>
          </a:xfrm>
          <a:prstGeom prst="straightConnector1">
            <a:avLst/>
          </a:prstGeom>
          <a:noFill/>
          <a:ln w="12700" cap="flat" cmpd="sng">
            <a:solidFill>
              <a:schemeClr val="accent1"/>
            </a:solidFill>
            <a:prstDash val="solid"/>
            <a:round/>
            <a:headEnd type="none" w="med" len="med"/>
            <a:tailEnd type="none" w="med" len="med"/>
          </a:ln>
        </p:spPr>
      </p:cxnSp>
      <p:sp>
        <p:nvSpPr>
          <p:cNvPr id="121" name="Shape 121"/>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2" name="Shape 12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
        <p:nvSpPr>
          <p:cNvPr id="123" name="Shape 123"/>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Shape 10"/>
          <p:cNvCxnSpPr/>
          <p:nvPr/>
        </p:nvCxnSpPr>
        <p:spPr>
          <a:xfrm>
            <a:off x="8763000" y="0"/>
            <a:ext cx="0" cy="6858000"/>
          </a:xfrm>
          <a:prstGeom prst="straightConnector1">
            <a:avLst/>
          </a:prstGeom>
          <a:noFill/>
          <a:ln w="38100" cap="flat" cmpd="sng">
            <a:solidFill>
              <a:srgbClr val="FEC2AC">
                <a:alpha val="92941"/>
              </a:srgbClr>
            </a:solidFill>
            <a:prstDash val="solid"/>
            <a:round/>
            <a:headEnd type="none" w="med" len="med"/>
            <a:tailEnd type="none" w="med" len="med"/>
          </a:ln>
        </p:spPr>
      </p:cxnSp>
      <p:sp>
        <p:nvSpPr>
          <p:cNvPr id="11" name="Shape 11"/>
          <p:cNvSpPr txBox="1">
            <a:spLocks noGrp="1"/>
          </p:cNvSpPr>
          <p:nvPr>
            <p:ph type="title"/>
          </p:nvPr>
        </p:nvSpPr>
        <p:spPr>
          <a:xfrm>
            <a:off x="457200" y="274638"/>
            <a:ext cx="74676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457200" y="1600200"/>
            <a:ext cx="7467600" cy="4873752"/>
          </a:xfrm>
          <a:prstGeom prst="rect">
            <a:avLst/>
          </a:prstGeom>
          <a:noFill/>
          <a:ln>
            <a:noFill/>
          </a:ln>
        </p:spPr>
        <p:txBody>
          <a:bodyPr spcFirstLastPara="1" wrap="square" lIns="91425" tIns="91425" rIns="91425" bIns="91425"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3" name="Shape 13"/>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4" name="Shape 14"/>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15" name="Shape 15"/>
          <p:cNvCxnSpPr/>
          <p:nvPr/>
        </p:nvCxnSpPr>
        <p:spPr>
          <a:xfrm>
            <a:off x="76200" y="0"/>
            <a:ext cx="0" cy="6858000"/>
          </a:xfrm>
          <a:prstGeom prst="straightConnector1">
            <a:avLst/>
          </a:prstGeom>
          <a:noFill/>
          <a:ln w="57150" cap="flat" cmpd="thickThin">
            <a:solidFill>
              <a:srgbClr val="FEC2AC"/>
            </a:solidFill>
            <a:prstDash val="solid"/>
            <a:round/>
            <a:headEnd type="none" w="med" len="med"/>
            <a:tailEnd type="none" w="med" len="med"/>
          </a:ln>
        </p:spPr>
      </p:cxnSp>
      <p:cxnSp>
        <p:nvCxnSpPr>
          <p:cNvPr id="16" name="Shape 16"/>
          <p:cNvCxnSpPr/>
          <p:nvPr/>
        </p:nvCxnSpPr>
        <p:spPr>
          <a:xfrm>
            <a:off x="89916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17" name="Shape 17"/>
          <p:cNvSpPr/>
          <p:nvPr/>
        </p:nvSpPr>
        <p:spPr>
          <a:xfrm>
            <a:off x="8839200" y="0"/>
            <a:ext cx="3048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8" name="Shape 18"/>
          <p:cNvCxnSpPr/>
          <p:nvPr/>
        </p:nvCxnSpPr>
        <p:spPr>
          <a:xfrm>
            <a:off x="89154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19" name="Shape 19"/>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0" name="Shape 20"/>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9.gif"/></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9.gi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2339752" y="620688"/>
            <a:ext cx="6172200" cy="2957714"/>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3000"/>
              <a:buFont typeface="Century Schoolbook"/>
              <a:buNone/>
            </a:pPr>
            <a:r>
              <a:rPr lang="id-ID" sz="4800" b="1" i="0" u="none" strike="noStrike" cap="small" dirty="0" smtClean="0">
                <a:solidFill>
                  <a:schemeClr val="dk2"/>
                </a:solidFill>
                <a:sym typeface="Century Schoolbook"/>
              </a:rPr>
              <a:t>BEDAH KISI KISI </a:t>
            </a:r>
            <a:br>
              <a:rPr lang="id-ID" sz="4800" b="1" i="0" u="none" strike="noStrike" cap="small" dirty="0" smtClean="0">
                <a:solidFill>
                  <a:schemeClr val="dk2"/>
                </a:solidFill>
                <a:sym typeface="Century Schoolbook"/>
              </a:rPr>
            </a:br>
            <a:r>
              <a:rPr lang="id-ID" sz="4800" dirty="0" smtClean="0"/>
              <a:t>UJIAN NASIONAL </a:t>
            </a:r>
            <a:br>
              <a:rPr lang="id-ID" sz="4800" dirty="0" smtClean="0"/>
            </a:br>
            <a:r>
              <a:rPr lang="id-ID" sz="4800" dirty="0" smtClean="0"/>
              <a:t>2018/2019</a:t>
            </a:r>
            <a:endParaRPr sz="4800" b="1" i="0" u="none" strike="noStrike" cap="small" dirty="0">
              <a:solidFill>
                <a:schemeClr val="dk2"/>
              </a:solidFill>
              <a:sym typeface="Century Schoolbook"/>
            </a:endParaRPr>
          </a:p>
        </p:txBody>
      </p:sp>
      <p:sp>
        <p:nvSpPr>
          <p:cNvPr id="142" name="Shape 142"/>
          <p:cNvSpPr txBox="1">
            <a:spLocks noGrp="1"/>
          </p:cNvSpPr>
          <p:nvPr>
            <p:ph type="subTitle" idx="1"/>
          </p:nvPr>
        </p:nvSpPr>
        <p:spPr>
          <a:xfrm>
            <a:off x="2411760" y="3429000"/>
            <a:ext cx="6048672" cy="11695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0"/>
              <a:buFont typeface="Noto Sans Symbols"/>
              <a:buNone/>
            </a:pPr>
            <a:endParaRPr lang="id-ID" sz="2400" b="1" i="0" u="none" strike="noStrike" cap="none" dirty="0" smtClean="0">
              <a:solidFill>
                <a:schemeClr val="dk2"/>
              </a:solidFill>
              <a:latin typeface="Century Schoolbook"/>
              <a:ea typeface="Century Schoolbook"/>
              <a:cs typeface="Century Schoolbook"/>
              <a:sym typeface="Century Schoolbook"/>
            </a:endParaRPr>
          </a:p>
          <a:p>
            <a:pPr marL="0" marR="0" lvl="0" indent="0" algn="l" rtl="0">
              <a:spcBef>
                <a:spcPts val="0"/>
              </a:spcBef>
              <a:spcAft>
                <a:spcPts val="0"/>
              </a:spcAft>
              <a:buClr>
                <a:schemeClr val="accent1"/>
              </a:buClr>
              <a:buSzPts val="1260"/>
              <a:buFont typeface="Noto Sans Symbols"/>
              <a:buNone/>
            </a:pPr>
            <a:r>
              <a:rPr lang="en-US" sz="2400" b="1" i="0" u="none" strike="noStrike" cap="none" dirty="0" smtClean="0">
                <a:solidFill>
                  <a:schemeClr val="dk2"/>
                </a:solidFill>
                <a:latin typeface="Century Schoolbook"/>
                <a:ea typeface="Century Schoolbook"/>
                <a:cs typeface="Century Schoolbook"/>
                <a:sym typeface="Century Schoolbook"/>
              </a:rPr>
              <a:t>HIGH </a:t>
            </a:r>
            <a:r>
              <a:rPr lang="en-US" sz="2400" b="1" i="0" u="none" strike="noStrike" cap="none" dirty="0">
                <a:solidFill>
                  <a:schemeClr val="dk2"/>
                </a:solidFill>
                <a:latin typeface="Century Schoolbook"/>
                <a:ea typeface="Century Schoolbook"/>
                <a:cs typeface="Century Schoolbook"/>
                <a:sym typeface="Century Schoolbook"/>
              </a:rPr>
              <a:t>ORDER </a:t>
            </a:r>
            <a:r>
              <a:rPr lang="en-US" sz="2400" b="1" i="0" u="none" strike="noStrike" cap="none" dirty="0" smtClean="0">
                <a:solidFill>
                  <a:schemeClr val="dk2"/>
                </a:solidFill>
                <a:latin typeface="Century Schoolbook"/>
                <a:ea typeface="Century Schoolbook"/>
                <a:cs typeface="Century Schoolbook"/>
                <a:sym typeface="Century Schoolbook"/>
              </a:rPr>
              <a:t>THINKING</a:t>
            </a:r>
            <a:r>
              <a:rPr lang="id-ID" sz="2400" b="1" i="0" u="none" strike="noStrike" cap="none" dirty="0" smtClean="0">
                <a:solidFill>
                  <a:schemeClr val="dk2"/>
                </a:solidFill>
                <a:latin typeface="Century Schoolbook"/>
                <a:ea typeface="Century Schoolbook"/>
                <a:cs typeface="Century Schoolbook"/>
                <a:sym typeface="Century Schoolbook"/>
              </a:rPr>
              <a:t> SKILL</a:t>
            </a:r>
          </a:p>
          <a:p>
            <a:pPr marL="0" marR="0" lvl="0" indent="0" algn="ctr" rtl="0">
              <a:spcBef>
                <a:spcPts val="0"/>
              </a:spcBef>
              <a:spcAft>
                <a:spcPts val="0"/>
              </a:spcAft>
              <a:buClr>
                <a:schemeClr val="accent1"/>
              </a:buClr>
              <a:buSzPts val="1260"/>
              <a:buFont typeface="Noto Sans Symbols"/>
              <a:buNone/>
            </a:pPr>
            <a:r>
              <a:rPr lang="id-ID" sz="2400" dirty="0" smtClean="0"/>
              <a:t>(HOTS)</a:t>
            </a:r>
            <a:endParaRPr sz="2400" b="1" i="0" u="none" strike="noStrike" cap="none" dirty="0">
              <a:solidFill>
                <a:schemeClr val="dk2"/>
              </a:solidFill>
              <a:latin typeface="Century Schoolbook"/>
              <a:ea typeface="Century Schoolbook"/>
              <a:cs typeface="Century Schoolbook"/>
              <a:sym typeface="Century Schoolbook"/>
            </a:endParaRPr>
          </a:p>
        </p:txBody>
      </p:sp>
      <p:pic>
        <p:nvPicPr>
          <p:cNvPr id="1026" name="Picture 2" descr="Image result for animasi bergera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21088"/>
            <a:ext cx="2813771" cy="22814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fill="hold"/>
                                        <p:tgtEl>
                                          <p:spTgt spid="141"/>
                                        </p:tgtEl>
                                        <p:attrNameLst>
                                          <p:attrName>ppt_x</p:attrName>
                                        </p:attrNameLst>
                                      </p:cBhvr>
                                      <p:tavLst>
                                        <p:tav tm="0">
                                          <p:val>
                                            <p:strVal val="#ppt_x"/>
                                          </p:val>
                                        </p:tav>
                                        <p:tav tm="100000">
                                          <p:val>
                                            <p:strVal val="#ppt_x"/>
                                          </p:val>
                                        </p:tav>
                                      </p:tavLst>
                                    </p:anim>
                                    <p:anim calcmode="lin" valueType="num">
                                      <p:cBhvr additive="base">
                                        <p:cTn id="8"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2">
                                            <p:txEl>
                                              <p:pRg st="1" end="1"/>
                                            </p:txEl>
                                          </p:spTgt>
                                        </p:tgtEl>
                                        <p:attrNameLst>
                                          <p:attrName>style.visibility</p:attrName>
                                        </p:attrNameLst>
                                      </p:cBhvr>
                                      <p:to>
                                        <p:strVal val="visible"/>
                                      </p:to>
                                    </p:set>
                                    <p:animEffect transition="in" filter="fade">
                                      <p:cBhvr>
                                        <p:cTn id="13" dur="1000"/>
                                        <p:tgtEl>
                                          <p:spTgt spid="142">
                                            <p:txEl>
                                              <p:pRg st="1" end="1"/>
                                            </p:txEl>
                                          </p:spTgt>
                                        </p:tgtEl>
                                      </p:cBhvr>
                                    </p:animEffect>
                                    <p:anim calcmode="lin" valueType="num">
                                      <p:cBhvr>
                                        <p:cTn id="14" dur="1000" fill="hold"/>
                                        <p:tgtEl>
                                          <p:spTgt spid="14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2">
                                            <p:txEl>
                                              <p:pRg st="2" end="2"/>
                                            </p:txEl>
                                          </p:spTgt>
                                        </p:tgtEl>
                                        <p:attrNameLst>
                                          <p:attrName>style.visibility</p:attrName>
                                        </p:attrNameLst>
                                      </p:cBhvr>
                                      <p:to>
                                        <p:strVal val="visible"/>
                                      </p:to>
                                    </p:set>
                                    <p:animEffect transition="in" filter="fade">
                                      <p:cBhvr>
                                        <p:cTn id="20" dur="1000"/>
                                        <p:tgtEl>
                                          <p:spTgt spid="142">
                                            <p:txEl>
                                              <p:pRg st="2" end="2"/>
                                            </p:txEl>
                                          </p:spTgt>
                                        </p:tgtEl>
                                      </p:cBhvr>
                                    </p:animEffect>
                                    <p:anim calcmode="lin" valueType="num">
                                      <p:cBhvr>
                                        <p:cTn id="21" dur="1000" fill="hold"/>
                                        <p:tgtEl>
                                          <p:spTgt spid="14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8"/>
            <a:ext cx="7467600" cy="85010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3000"/>
              <a:buFont typeface="Century Schoolbook"/>
              <a:buNone/>
            </a:pPr>
            <a:r>
              <a:rPr lang="en-US" sz="3000" b="0" i="0" u="none" strike="noStrike" cap="small" dirty="0">
                <a:solidFill>
                  <a:schemeClr val="dk2"/>
                </a:solidFill>
                <a:latin typeface="Century Schoolbook"/>
                <a:ea typeface="Century Schoolbook"/>
                <a:cs typeface="Century Schoolbook"/>
                <a:sym typeface="Century Schoolbook"/>
              </a:rPr>
              <a:t>KINDS OF TEXT</a:t>
            </a:r>
            <a:endParaRPr sz="3000" b="0" i="0" u="none" strike="noStrike" cap="small" dirty="0">
              <a:solidFill>
                <a:schemeClr val="dk2"/>
              </a:solidFill>
              <a:latin typeface="Century Schoolbook"/>
              <a:ea typeface="Century Schoolbook"/>
              <a:cs typeface="Century Schoolbook"/>
              <a:sym typeface="Century Schoolbook"/>
            </a:endParaRPr>
          </a:p>
        </p:txBody>
      </p:sp>
      <p:sp>
        <p:nvSpPr>
          <p:cNvPr id="148" name="Shape 148"/>
          <p:cNvSpPr txBox="1">
            <a:spLocks noGrp="1"/>
          </p:cNvSpPr>
          <p:nvPr>
            <p:ph type="body" idx="1"/>
          </p:nvPr>
        </p:nvSpPr>
        <p:spPr>
          <a:xfrm>
            <a:off x="467544" y="1268760"/>
            <a:ext cx="7467600" cy="5256584"/>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tx1"/>
                </a:solidFill>
                <a:latin typeface="Arial"/>
                <a:ea typeface="Arial"/>
                <a:cs typeface="Arial"/>
                <a:sym typeface="Arial"/>
              </a:rPr>
              <a:t>Short functional text</a:t>
            </a:r>
            <a:endParaRPr dirty="0">
              <a:solidFill>
                <a:schemeClr val="tx1"/>
              </a:solidFill>
            </a:endParaRPr>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smtClean="0">
                <a:solidFill>
                  <a:schemeClr val="tx1"/>
                </a:solidFill>
                <a:latin typeface="Arial"/>
                <a:ea typeface="Arial"/>
                <a:cs typeface="Arial"/>
                <a:sym typeface="Arial"/>
              </a:rPr>
              <a:t>N</a:t>
            </a:r>
            <a:r>
              <a:rPr lang="id-ID" sz="3200" b="0" i="0" u="none" strike="noStrike" cap="none" dirty="0" smtClean="0">
                <a:solidFill>
                  <a:schemeClr val="tx1"/>
                </a:solidFill>
                <a:latin typeface="Arial"/>
                <a:ea typeface="Arial"/>
                <a:cs typeface="Arial"/>
                <a:sym typeface="Arial"/>
              </a:rPr>
              <a:t>otice</a:t>
            </a:r>
          </a:p>
          <a:p>
            <a:pPr marL="640080" marR="0" lvl="1" indent="-274320" algn="l" rtl="0">
              <a:spcBef>
                <a:spcPts val="640"/>
              </a:spcBef>
              <a:spcAft>
                <a:spcPts val="0"/>
              </a:spcAft>
              <a:buClr>
                <a:schemeClr val="accent1"/>
              </a:buClr>
              <a:buSzPts val="2560"/>
              <a:buFont typeface="Noto Sans Symbols"/>
              <a:buChar char="●"/>
            </a:pPr>
            <a:r>
              <a:rPr lang="id-ID" sz="3200" dirty="0" smtClean="0">
                <a:solidFill>
                  <a:schemeClr val="tx1"/>
                </a:solidFill>
                <a:latin typeface="Arial"/>
                <a:ea typeface="Arial"/>
                <a:cs typeface="Arial"/>
                <a:sym typeface="Arial"/>
              </a:rPr>
              <a:t>Short message</a:t>
            </a:r>
            <a:endParaRPr lang="id-ID" sz="3200" b="0" i="0" u="none" strike="noStrike" cap="none" dirty="0" smtClean="0">
              <a:solidFill>
                <a:schemeClr val="tx1"/>
              </a:solidFill>
              <a:latin typeface="Arial"/>
              <a:ea typeface="Arial"/>
              <a:cs typeface="Arial"/>
              <a:sym typeface="Arial"/>
            </a:endParaRPr>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smtClean="0">
                <a:solidFill>
                  <a:schemeClr val="tx1"/>
                </a:solidFill>
                <a:latin typeface="Arial"/>
                <a:ea typeface="Arial"/>
                <a:cs typeface="Arial"/>
                <a:sym typeface="Arial"/>
              </a:rPr>
              <a:t>Greeting </a:t>
            </a:r>
            <a:r>
              <a:rPr lang="en-US" sz="3200" b="0" i="0" u="none" strike="noStrike" cap="none" dirty="0">
                <a:solidFill>
                  <a:schemeClr val="tx1"/>
                </a:solidFill>
                <a:latin typeface="Arial"/>
                <a:ea typeface="Arial"/>
                <a:cs typeface="Arial"/>
                <a:sym typeface="Arial"/>
              </a:rPr>
              <a:t>card</a:t>
            </a:r>
            <a:endParaRPr dirty="0">
              <a:solidFill>
                <a:schemeClr val="tx1"/>
              </a:solidFill>
            </a:endParaRPr>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a:solidFill>
                  <a:schemeClr val="tx1"/>
                </a:solidFill>
                <a:latin typeface="Arial"/>
                <a:ea typeface="Arial"/>
                <a:cs typeface="Arial"/>
                <a:sym typeface="Arial"/>
              </a:rPr>
              <a:t>Label</a:t>
            </a:r>
            <a:endParaRPr sz="3200" b="0" i="0" u="none" strike="noStrike" cap="none" dirty="0">
              <a:solidFill>
                <a:schemeClr val="tx1"/>
              </a:solidFill>
              <a:latin typeface="Arial"/>
              <a:ea typeface="Arial"/>
              <a:cs typeface="Arial"/>
              <a:sym typeface="Arial"/>
            </a:endParaRPr>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a:solidFill>
                  <a:schemeClr val="tx1"/>
                </a:solidFill>
                <a:latin typeface="Arial"/>
                <a:ea typeface="Arial"/>
                <a:cs typeface="Arial"/>
                <a:sym typeface="Arial"/>
              </a:rPr>
              <a:t>Announcement</a:t>
            </a:r>
            <a:endParaRPr dirty="0">
              <a:solidFill>
                <a:schemeClr val="tx1"/>
              </a:solidFill>
            </a:endParaRPr>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smtClean="0">
                <a:solidFill>
                  <a:schemeClr val="tx1"/>
                </a:solidFill>
                <a:latin typeface="Arial"/>
                <a:ea typeface="Arial"/>
                <a:cs typeface="Arial"/>
                <a:sym typeface="Arial"/>
              </a:rPr>
              <a:t>Advertisement</a:t>
            </a:r>
            <a:endParaRPr lang="id-ID" sz="3200" b="0" i="0" u="none" strike="noStrike" cap="none" dirty="0" smtClean="0">
              <a:solidFill>
                <a:schemeClr val="tx1"/>
              </a:solidFill>
              <a:latin typeface="Arial"/>
              <a:ea typeface="Arial"/>
              <a:cs typeface="Arial"/>
              <a:sym typeface="Arial"/>
            </a:endParaRPr>
          </a:p>
          <a:p>
            <a:pPr marL="640080" marR="0" lvl="1" indent="-274320" algn="l" rtl="0">
              <a:spcBef>
                <a:spcPts val="640"/>
              </a:spcBef>
              <a:spcAft>
                <a:spcPts val="0"/>
              </a:spcAft>
              <a:buClr>
                <a:schemeClr val="accent1"/>
              </a:buClr>
              <a:buSzPts val="2560"/>
              <a:buFont typeface="Noto Sans Symbols"/>
              <a:buChar char="●"/>
            </a:pPr>
            <a:r>
              <a:rPr lang="id-ID" sz="3200" dirty="0" smtClean="0">
                <a:solidFill>
                  <a:schemeClr val="tx1"/>
                </a:solidFill>
                <a:latin typeface="Arial"/>
                <a:cs typeface="Arial"/>
                <a:sym typeface="Arial"/>
              </a:rPr>
              <a:t>Invitation</a:t>
            </a:r>
          </a:p>
          <a:p>
            <a:pPr marL="640080" marR="0" lvl="1" indent="-274320" algn="l" rtl="0">
              <a:spcBef>
                <a:spcPts val="640"/>
              </a:spcBef>
              <a:spcAft>
                <a:spcPts val="0"/>
              </a:spcAft>
              <a:buClr>
                <a:schemeClr val="accent1"/>
              </a:buClr>
              <a:buSzPts val="2560"/>
              <a:buFont typeface="Noto Sans Symbols"/>
              <a:buChar char="●"/>
            </a:pPr>
            <a:r>
              <a:rPr lang="id-ID" sz="3200" dirty="0" smtClean="0">
                <a:solidFill>
                  <a:schemeClr val="tx1"/>
                </a:solidFill>
                <a:latin typeface="Arial"/>
                <a:cs typeface="Arial"/>
                <a:sym typeface="Arial"/>
              </a:rPr>
              <a:t>Song Lyric</a:t>
            </a:r>
            <a:endParaRPr dirty="0">
              <a:solidFill>
                <a:schemeClr val="tx1"/>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76872"/>
            <a:ext cx="3672408" cy="3888432"/>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fill="hold"/>
                                        <p:tgtEl>
                                          <p:spTgt spid="147"/>
                                        </p:tgtEl>
                                        <p:attrNameLst>
                                          <p:attrName>ppt_x</p:attrName>
                                        </p:attrNameLst>
                                      </p:cBhvr>
                                      <p:tavLst>
                                        <p:tav tm="0">
                                          <p:val>
                                            <p:strVal val="#ppt_x"/>
                                          </p:val>
                                        </p:tav>
                                        <p:tav tm="100000">
                                          <p:val>
                                            <p:strVal val="#ppt_x"/>
                                          </p:val>
                                        </p:tav>
                                      </p:tavLst>
                                    </p:anim>
                                    <p:anim calcmode="lin" valueType="num">
                                      <p:cBhvr additive="base">
                                        <p:cTn id="8"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8">
                                            <p:txEl>
                                              <p:pRg st="0" end="0"/>
                                            </p:txEl>
                                          </p:spTgt>
                                        </p:tgtEl>
                                        <p:attrNameLst>
                                          <p:attrName>style.visibility</p:attrName>
                                        </p:attrNameLst>
                                      </p:cBhvr>
                                      <p:to>
                                        <p:strVal val="visible"/>
                                      </p:to>
                                    </p:set>
                                    <p:anim calcmode="lin" valueType="num">
                                      <p:cBhvr additive="base">
                                        <p:cTn id="13" dur="500" fill="hold"/>
                                        <p:tgtEl>
                                          <p:spTgt spid="1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8">
                                            <p:txEl>
                                              <p:pRg st="1" end="1"/>
                                            </p:txEl>
                                          </p:spTgt>
                                        </p:tgtEl>
                                        <p:attrNameLst>
                                          <p:attrName>style.visibility</p:attrName>
                                        </p:attrNameLst>
                                      </p:cBhvr>
                                      <p:to>
                                        <p:strVal val="visible"/>
                                      </p:to>
                                    </p:set>
                                    <p:anim calcmode="lin" valueType="num">
                                      <p:cBhvr additive="base">
                                        <p:cTn id="17" dur="500" fill="hold"/>
                                        <p:tgtEl>
                                          <p:spTgt spid="14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8">
                                            <p:txEl>
                                              <p:pRg st="2" end="2"/>
                                            </p:txEl>
                                          </p:spTgt>
                                        </p:tgtEl>
                                        <p:attrNameLst>
                                          <p:attrName>style.visibility</p:attrName>
                                        </p:attrNameLst>
                                      </p:cBhvr>
                                      <p:to>
                                        <p:strVal val="visible"/>
                                      </p:to>
                                    </p:set>
                                    <p:anim calcmode="lin" valueType="num">
                                      <p:cBhvr additive="base">
                                        <p:cTn id="21" dur="500" fill="hold"/>
                                        <p:tgtEl>
                                          <p:spTgt spid="14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8">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8">
                                            <p:txEl>
                                              <p:pRg st="3" end="3"/>
                                            </p:txEl>
                                          </p:spTgt>
                                        </p:tgtEl>
                                        <p:attrNameLst>
                                          <p:attrName>style.visibility</p:attrName>
                                        </p:attrNameLst>
                                      </p:cBhvr>
                                      <p:to>
                                        <p:strVal val="visible"/>
                                      </p:to>
                                    </p:set>
                                    <p:anim calcmode="lin" valueType="num">
                                      <p:cBhvr additive="base">
                                        <p:cTn id="25" dur="500" fill="hold"/>
                                        <p:tgtEl>
                                          <p:spTgt spid="1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8">
                                            <p:txEl>
                                              <p:pRg st="4" end="4"/>
                                            </p:txEl>
                                          </p:spTgt>
                                        </p:tgtEl>
                                        <p:attrNameLst>
                                          <p:attrName>style.visibility</p:attrName>
                                        </p:attrNameLst>
                                      </p:cBhvr>
                                      <p:to>
                                        <p:strVal val="visible"/>
                                      </p:to>
                                    </p:set>
                                    <p:anim calcmode="lin" valueType="num">
                                      <p:cBhvr additive="base">
                                        <p:cTn id="29" dur="500" fill="hold"/>
                                        <p:tgtEl>
                                          <p:spTgt spid="14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8">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8">
                                            <p:txEl>
                                              <p:pRg st="5" end="5"/>
                                            </p:txEl>
                                          </p:spTgt>
                                        </p:tgtEl>
                                        <p:attrNameLst>
                                          <p:attrName>style.visibility</p:attrName>
                                        </p:attrNameLst>
                                      </p:cBhvr>
                                      <p:to>
                                        <p:strVal val="visible"/>
                                      </p:to>
                                    </p:set>
                                    <p:anim calcmode="lin" valueType="num">
                                      <p:cBhvr additive="base">
                                        <p:cTn id="33" dur="500" fill="hold"/>
                                        <p:tgtEl>
                                          <p:spTgt spid="14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8">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8">
                                            <p:txEl>
                                              <p:pRg st="6" end="6"/>
                                            </p:txEl>
                                          </p:spTgt>
                                        </p:tgtEl>
                                        <p:attrNameLst>
                                          <p:attrName>style.visibility</p:attrName>
                                        </p:attrNameLst>
                                      </p:cBhvr>
                                      <p:to>
                                        <p:strVal val="visible"/>
                                      </p:to>
                                    </p:set>
                                    <p:anim calcmode="lin" valueType="num">
                                      <p:cBhvr additive="base">
                                        <p:cTn id="37" dur="500" fill="hold"/>
                                        <p:tgtEl>
                                          <p:spTgt spid="14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8">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8">
                                            <p:txEl>
                                              <p:pRg st="7" end="7"/>
                                            </p:txEl>
                                          </p:spTgt>
                                        </p:tgtEl>
                                        <p:attrNameLst>
                                          <p:attrName>style.visibility</p:attrName>
                                        </p:attrNameLst>
                                      </p:cBhvr>
                                      <p:to>
                                        <p:strVal val="visible"/>
                                      </p:to>
                                    </p:set>
                                    <p:anim calcmode="lin" valueType="num">
                                      <p:cBhvr additive="base">
                                        <p:cTn id="41" dur="500" fill="hold"/>
                                        <p:tgtEl>
                                          <p:spTgt spid="14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8">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8">
                                            <p:txEl>
                                              <p:pRg st="8" end="8"/>
                                            </p:txEl>
                                          </p:spTgt>
                                        </p:tgtEl>
                                        <p:attrNameLst>
                                          <p:attrName>style.visibility</p:attrName>
                                        </p:attrNameLst>
                                      </p:cBhvr>
                                      <p:to>
                                        <p:strVal val="visible"/>
                                      </p:to>
                                    </p:set>
                                    <p:anim calcmode="lin" valueType="num">
                                      <p:cBhvr additive="base">
                                        <p:cTn id="45" dur="500" fill="hold"/>
                                        <p:tgtEl>
                                          <p:spTgt spid="148">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907704" y="260648"/>
            <a:ext cx="4896544" cy="648072"/>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3000"/>
              <a:buFont typeface="Century Schoolbook"/>
              <a:buNone/>
            </a:pPr>
            <a:r>
              <a:rPr lang="en-US" sz="3000" b="0" i="0" u="none" strike="noStrike" cap="small" dirty="0">
                <a:solidFill>
                  <a:schemeClr val="dk2"/>
                </a:solidFill>
                <a:latin typeface="Century Schoolbook"/>
                <a:ea typeface="Century Schoolbook"/>
                <a:cs typeface="Century Schoolbook"/>
                <a:sym typeface="Century Schoolbook"/>
              </a:rPr>
              <a:t>KINDS OF TEXT</a:t>
            </a:r>
            <a:endParaRPr sz="3000" b="0" i="0" u="none" strike="noStrike" cap="small" dirty="0">
              <a:solidFill>
                <a:schemeClr val="dk2"/>
              </a:solidFill>
              <a:latin typeface="Century Schoolbook"/>
              <a:ea typeface="Century Schoolbook"/>
              <a:cs typeface="Century Schoolbook"/>
              <a:sym typeface="Century Schoolbook"/>
            </a:endParaRPr>
          </a:p>
        </p:txBody>
      </p:sp>
      <p:sp>
        <p:nvSpPr>
          <p:cNvPr id="154" name="Shape 15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id-ID" sz="2400" b="0" i="0" u="none" strike="noStrike" cap="none" dirty="0" smtClean="0">
                <a:solidFill>
                  <a:schemeClr val="dk1"/>
                </a:solidFill>
                <a:latin typeface="Arial"/>
                <a:ea typeface="Arial"/>
                <a:cs typeface="Arial"/>
                <a:sym typeface="Arial"/>
              </a:rPr>
              <a:t>Monolog</a:t>
            </a:r>
            <a:r>
              <a:rPr lang="en-US" sz="2400" b="0" i="0" u="none" strike="noStrike" cap="none" dirty="0" smtClean="0">
                <a:solidFill>
                  <a:schemeClr val="dk1"/>
                </a:solidFill>
                <a:latin typeface="Arial"/>
                <a:ea typeface="Arial"/>
                <a:cs typeface="Arial"/>
                <a:sym typeface="Arial"/>
              </a:rPr>
              <a:t> </a:t>
            </a:r>
            <a:r>
              <a:rPr lang="en-US" sz="2400" b="0" i="0" u="none" strike="noStrike" cap="none" dirty="0">
                <a:solidFill>
                  <a:schemeClr val="dk1"/>
                </a:solidFill>
                <a:latin typeface="Arial"/>
                <a:ea typeface="Arial"/>
                <a:cs typeface="Arial"/>
                <a:sym typeface="Arial"/>
              </a:rPr>
              <a:t>Text</a:t>
            </a:r>
            <a:endParaRPr dirty="0"/>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a:solidFill>
                  <a:schemeClr val="dk1"/>
                </a:solidFill>
                <a:latin typeface="Arial"/>
                <a:ea typeface="Arial"/>
                <a:cs typeface="Arial"/>
                <a:sym typeface="Arial"/>
              </a:rPr>
              <a:t>Descriptive</a:t>
            </a:r>
            <a:endParaRPr dirty="0"/>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a:solidFill>
                  <a:schemeClr val="dk1"/>
                </a:solidFill>
                <a:latin typeface="Arial"/>
                <a:ea typeface="Arial"/>
                <a:cs typeface="Arial"/>
                <a:sym typeface="Arial"/>
              </a:rPr>
              <a:t>Procedure</a:t>
            </a:r>
            <a:endParaRPr dirty="0"/>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a:solidFill>
                  <a:schemeClr val="dk1"/>
                </a:solidFill>
                <a:latin typeface="Arial"/>
                <a:ea typeface="Arial"/>
                <a:cs typeface="Arial"/>
                <a:sym typeface="Arial"/>
              </a:rPr>
              <a:t>Narrative</a:t>
            </a:r>
            <a:endParaRPr dirty="0"/>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a:solidFill>
                  <a:schemeClr val="dk1"/>
                </a:solidFill>
                <a:latin typeface="Arial"/>
                <a:ea typeface="Arial"/>
                <a:cs typeface="Arial"/>
                <a:sym typeface="Arial"/>
              </a:rPr>
              <a:t>Recount</a:t>
            </a:r>
            <a:endParaRPr dirty="0"/>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a:solidFill>
                  <a:schemeClr val="dk1"/>
                </a:solidFill>
                <a:latin typeface="Arial"/>
                <a:ea typeface="Arial"/>
                <a:cs typeface="Arial"/>
                <a:sym typeface="Arial"/>
              </a:rPr>
              <a:t>report</a:t>
            </a:r>
            <a:endParaRPr sz="3200" b="0" i="0" u="none" strike="noStrike" cap="none" dirty="0">
              <a:solidFill>
                <a:schemeClr val="dk1"/>
              </a:solidFill>
              <a:latin typeface="Arial"/>
              <a:ea typeface="Arial"/>
              <a:cs typeface="Arial"/>
              <a:sym typeface="Arial"/>
            </a:endParaRPr>
          </a:p>
        </p:txBody>
      </p:sp>
      <p:pic>
        <p:nvPicPr>
          <p:cNvPr id="4" name="Picture 3" descr="fe74ff904ddb"/>
          <p:cNvPicPr/>
          <p:nvPr/>
        </p:nvPicPr>
        <p:blipFill>
          <a:blip r:embed="rId3" cstate="print">
            <a:extLst>
              <a:ext uri="{28A0092B-C50C-407E-A947-70E740481C1C}">
                <a14:useLocalDpi xmlns:a14="http://schemas.microsoft.com/office/drawing/2010/main" val="0"/>
              </a:ext>
            </a:extLst>
          </a:blip>
          <a:srcRect b="7727"/>
          <a:stretch>
            <a:fillRect/>
          </a:stretch>
        </p:blipFill>
        <p:spPr bwMode="auto">
          <a:xfrm>
            <a:off x="4141470" y="2857500"/>
            <a:ext cx="2878802" cy="37398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fill="hold"/>
                                        <p:tgtEl>
                                          <p:spTgt spid="153"/>
                                        </p:tgtEl>
                                        <p:attrNameLst>
                                          <p:attrName>ppt_x</p:attrName>
                                        </p:attrNameLst>
                                      </p:cBhvr>
                                      <p:tavLst>
                                        <p:tav tm="0">
                                          <p:val>
                                            <p:strVal val="#ppt_x"/>
                                          </p:val>
                                        </p:tav>
                                        <p:tav tm="100000">
                                          <p:val>
                                            <p:strVal val="#ppt_x"/>
                                          </p:val>
                                        </p:tav>
                                      </p:tavLst>
                                    </p:anim>
                                    <p:anim calcmode="lin" valueType="num">
                                      <p:cBhvr additive="base">
                                        <p:cTn id="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4">
                                            <p:txEl>
                                              <p:pRg st="0" end="0"/>
                                            </p:txEl>
                                          </p:spTgt>
                                        </p:tgtEl>
                                        <p:attrNameLst>
                                          <p:attrName>style.visibility</p:attrName>
                                        </p:attrNameLst>
                                      </p:cBhvr>
                                      <p:to>
                                        <p:strVal val="visible"/>
                                      </p:to>
                                    </p:set>
                                    <p:animEffect transition="in" filter="barn(inVertical)">
                                      <p:cBhvr>
                                        <p:cTn id="13" dur="500"/>
                                        <p:tgtEl>
                                          <p:spTgt spid="154">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4">
                                            <p:txEl>
                                              <p:pRg st="1" end="1"/>
                                            </p:txEl>
                                          </p:spTgt>
                                        </p:tgtEl>
                                        <p:attrNameLst>
                                          <p:attrName>style.visibility</p:attrName>
                                        </p:attrNameLst>
                                      </p:cBhvr>
                                      <p:to>
                                        <p:strVal val="visible"/>
                                      </p:to>
                                    </p:set>
                                    <p:animEffect transition="in" filter="barn(inVertical)">
                                      <p:cBhvr>
                                        <p:cTn id="16" dur="500"/>
                                        <p:tgtEl>
                                          <p:spTgt spid="154">
                                            <p:txEl>
                                              <p:pRg st="1" end="1"/>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4">
                                            <p:txEl>
                                              <p:pRg st="2" end="2"/>
                                            </p:txEl>
                                          </p:spTgt>
                                        </p:tgtEl>
                                        <p:attrNameLst>
                                          <p:attrName>style.visibility</p:attrName>
                                        </p:attrNameLst>
                                      </p:cBhvr>
                                      <p:to>
                                        <p:strVal val="visible"/>
                                      </p:to>
                                    </p:set>
                                    <p:animEffect transition="in" filter="barn(inVertical)">
                                      <p:cBhvr>
                                        <p:cTn id="19" dur="500"/>
                                        <p:tgtEl>
                                          <p:spTgt spid="154">
                                            <p:txEl>
                                              <p:pRg st="2" end="2"/>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4">
                                            <p:txEl>
                                              <p:pRg st="3" end="3"/>
                                            </p:txEl>
                                          </p:spTgt>
                                        </p:tgtEl>
                                        <p:attrNameLst>
                                          <p:attrName>style.visibility</p:attrName>
                                        </p:attrNameLst>
                                      </p:cBhvr>
                                      <p:to>
                                        <p:strVal val="visible"/>
                                      </p:to>
                                    </p:set>
                                    <p:animEffect transition="in" filter="barn(inVertical)">
                                      <p:cBhvr>
                                        <p:cTn id="22" dur="500"/>
                                        <p:tgtEl>
                                          <p:spTgt spid="154">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4">
                                            <p:txEl>
                                              <p:pRg st="4" end="4"/>
                                            </p:txEl>
                                          </p:spTgt>
                                        </p:tgtEl>
                                        <p:attrNameLst>
                                          <p:attrName>style.visibility</p:attrName>
                                        </p:attrNameLst>
                                      </p:cBhvr>
                                      <p:to>
                                        <p:strVal val="visible"/>
                                      </p:to>
                                    </p:set>
                                    <p:animEffect transition="in" filter="barn(inVertical)">
                                      <p:cBhvr>
                                        <p:cTn id="25" dur="500"/>
                                        <p:tgtEl>
                                          <p:spTgt spid="154">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4">
                                            <p:txEl>
                                              <p:pRg st="5" end="5"/>
                                            </p:txEl>
                                          </p:spTgt>
                                        </p:tgtEl>
                                        <p:attrNameLst>
                                          <p:attrName>style.visibility</p:attrName>
                                        </p:attrNameLst>
                                      </p:cBhvr>
                                      <p:to>
                                        <p:strVal val="visible"/>
                                      </p:to>
                                    </p:set>
                                    <p:animEffect transition="in" filter="barn(inVertical)">
                                      <p:cBhvr>
                                        <p:cTn id="28" dur="500"/>
                                        <p:tgtEl>
                                          <p:spTgt spid="1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pPr algn="ctr"/>
            <a:r>
              <a:rPr lang="en-US" dirty="0"/>
              <a:t>KINDS OF TEXT</a:t>
            </a:r>
            <a:endParaRPr lang="id-ID" dirty="0"/>
          </a:p>
        </p:txBody>
      </p:sp>
      <p:sp>
        <p:nvSpPr>
          <p:cNvPr id="3" name="Text Placeholder 2"/>
          <p:cNvSpPr>
            <a:spLocks noGrp="1"/>
          </p:cNvSpPr>
          <p:nvPr>
            <p:ph type="body" idx="1"/>
          </p:nvPr>
        </p:nvSpPr>
        <p:spPr>
          <a:xfrm>
            <a:off x="539552" y="1124744"/>
            <a:ext cx="7385248" cy="3744416"/>
          </a:xfrm>
        </p:spPr>
        <p:txBody>
          <a:bodyPr/>
          <a:lstStyle/>
          <a:p>
            <a:pPr marL="121920" indent="0">
              <a:buNone/>
            </a:pPr>
            <a:r>
              <a:rPr lang="id-ID" dirty="0" smtClean="0"/>
              <a:t>Transactional/Interpersonal Text :</a:t>
            </a:r>
          </a:p>
          <a:p>
            <a:pPr marL="121920" indent="0">
              <a:buNone/>
            </a:pPr>
            <a:endParaRPr lang="id-ID" dirty="0" smtClean="0"/>
          </a:p>
          <a:p>
            <a:pPr>
              <a:buFont typeface="Wingdings" pitchFamily="2" charset="2"/>
              <a:buChar char="Ø"/>
            </a:pPr>
            <a:r>
              <a:rPr lang="id-ID" dirty="0" smtClean="0"/>
              <a:t>Agreement/disagreement</a:t>
            </a:r>
          </a:p>
          <a:p>
            <a:pPr>
              <a:buFont typeface="Wingdings" pitchFamily="2" charset="2"/>
              <a:buChar char="Ø"/>
            </a:pPr>
            <a:r>
              <a:rPr lang="id-ID" dirty="0" smtClean="0"/>
              <a:t>Asking/giving Opinion</a:t>
            </a:r>
          </a:p>
          <a:p>
            <a:pPr>
              <a:buFont typeface="Wingdings" pitchFamily="2" charset="2"/>
              <a:buChar char="Ø"/>
            </a:pPr>
            <a:r>
              <a:rPr lang="id-ID" dirty="0" smtClean="0"/>
              <a:t>Expressing Purpose of Doing something</a:t>
            </a:r>
          </a:p>
          <a:p>
            <a:pPr>
              <a:buFont typeface="Wingdings" pitchFamily="2" charset="2"/>
              <a:buChar char="Ø"/>
            </a:pPr>
            <a:r>
              <a:rPr lang="id-ID" sz="2800" dirty="0" smtClean="0"/>
              <a:t>Expressing Hope/Wish and Congratulating</a:t>
            </a:r>
          </a:p>
          <a:p>
            <a:pPr>
              <a:buFont typeface="Wingdings" pitchFamily="2" charset="2"/>
              <a:buChar char="Ø"/>
            </a:pPr>
            <a:r>
              <a:rPr lang="id-ID" dirty="0" smtClean="0"/>
              <a:t>etc</a:t>
            </a:r>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988912"/>
            <a:ext cx="2376264" cy="253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382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11560" y="908720"/>
            <a:ext cx="7704856" cy="4896544"/>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1554"/>
              <a:buFont typeface="Noto Sans Symbols"/>
              <a:buNone/>
            </a:pPr>
            <a:endParaRPr sz="2220" b="0" i="0" u="none" strike="noStrike" cap="none" dirty="0">
              <a:solidFill>
                <a:schemeClr val="tx1"/>
              </a:solidFill>
              <a:latin typeface="Arial"/>
              <a:ea typeface="Arial"/>
              <a:cs typeface="Arial"/>
              <a:sym typeface="Arial"/>
            </a:endParaRPr>
          </a:p>
          <a:p>
            <a:pPr marL="1074421" lvl="2" indent="-342900">
              <a:lnSpc>
                <a:spcPct val="90000"/>
              </a:lnSpc>
              <a:spcBef>
                <a:spcPts val="481"/>
              </a:spcBef>
              <a:buSzPts val="1443"/>
              <a:buFont typeface="Wingdings" pitchFamily="2" charset="2"/>
              <a:buChar char="q"/>
            </a:pPr>
            <a:r>
              <a:rPr lang="en-US" sz="2400" b="0" i="0" u="none" strike="noStrike" cap="none" dirty="0">
                <a:solidFill>
                  <a:schemeClr val="tx1"/>
                </a:solidFill>
                <a:latin typeface="Arial"/>
                <a:ea typeface="Arial"/>
                <a:cs typeface="Arial"/>
                <a:sym typeface="Arial"/>
              </a:rPr>
              <a:t>Person</a:t>
            </a:r>
            <a:endParaRPr sz="1600" dirty="0">
              <a:solidFill>
                <a:schemeClr val="tx1"/>
              </a:solidFill>
            </a:endParaRPr>
          </a:p>
          <a:p>
            <a:pPr marL="1348740" marR="0" lvl="3" indent="-342900" algn="l" rtl="0">
              <a:lnSpc>
                <a:spcPct val="90000"/>
              </a:lnSpc>
              <a:spcBef>
                <a:spcPts val="481"/>
              </a:spcBef>
              <a:spcAft>
                <a:spcPts val="0"/>
              </a:spcAft>
              <a:buClr>
                <a:srgbClr val="FEC2AC"/>
              </a:buClr>
              <a:buSzPts val="1443"/>
              <a:buFont typeface="Wingdings" pitchFamily="2" charset="2"/>
              <a:buChar char="v"/>
            </a:pPr>
            <a:r>
              <a:rPr lang="en-US" sz="2400" b="0" i="0" u="none" strike="noStrike" cap="none" dirty="0" smtClean="0">
                <a:solidFill>
                  <a:schemeClr val="tx1"/>
                </a:solidFill>
                <a:latin typeface="Arial"/>
                <a:ea typeface="Arial"/>
                <a:cs typeface="Arial"/>
                <a:sym typeface="Arial"/>
              </a:rPr>
              <a:t>Close</a:t>
            </a:r>
            <a:r>
              <a:rPr lang="id-ID" sz="2400" b="0" i="0" u="none" strike="noStrike" cap="none" dirty="0" smtClean="0">
                <a:solidFill>
                  <a:schemeClr val="tx1"/>
                </a:solidFill>
                <a:latin typeface="Arial"/>
                <a:ea typeface="Arial"/>
                <a:cs typeface="Arial"/>
                <a:sym typeface="Arial"/>
              </a:rPr>
              <a:t> friend</a:t>
            </a:r>
            <a:endParaRPr sz="1600" dirty="0">
              <a:solidFill>
                <a:schemeClr val="tx1"/>
              </a:solidFill>
            </a:endParaRPr>
          </a:p>
          <a:p>
            <a:pPr marL="1348740" marR="0" lvl="3" indent="-342900" algn="l" rtl="0">
              <a:lnSpc>
                <a:spcPct val="90000"/>
              </a:lnSpc>
              <a:spcBef>
                <a:spcPts val="481"/>
              </a:spcBef>
              <a:spcAft>
                <a:spcPts val="0"/>
              </a:spcAft>
              <a:buClr>
                <a:srgbClr val="FEC2AC"/>
              </a:buClr>
              <a:buSzPts val="1443"/>
              <a:buFont typeface="Wingdings" pitchFamily="2" charset="2"/>
              <a:buChar char="v"/>
            </a:pPr>
            <a:r>
              <a:rPr lang="en-US" sz="2400" b="0" i="0" u="none" strike="noStrike" cap="none" dirty="0">
                <a:solidFill>
                  <a:schemeClr val="tx1"/>
                </a:solidFill>
                <a:latin typeface="Arial"/>
                <a:ea typeface="Arial"/>
                <a:cs typeface="Arial"/>
                <a:sym typeface="Arial"/>
              </a:rPr>
              <a:t>idol</a:t>
            </a:r>
            <a:endParaRPr sz="1600" dirty="0">
              <a:solidFill>
                <a:schemeClr val="tx1"/>
              </a:solidFill>
            </a:endParaRPr>
          </a:p>
          <a:p>
            <a:pPr marL="1074420" marR="0" lvl="2" indent="-342900" algn="l" rtl="0">
              <a:lnSpc>
                <a:spcPct val="90000"/>
              </a:lnSpc>
              <a:spcBef>
                <a:spcPts val="407"/>
              </a:spcBef>
              <a:spcAft>
                <a:spcPts val="0"/>
              </a:spcAft>
              <a:buClr>
                <a:srgbClr val="DE7530"/>
              </a:buClr>
              <a:buSzPts val="1221"/>
              <a:buFont typeface="Wingdings" pitchFamily="2" charset="2"/>
              <a:buChar char="q"/>
            </a:pPr>
            <a:r>
              <a:rPr lang="en-US" sz="2400" b="0" i="0" u="none" strike="noStrike" cap="none" dirty="0">
                <a:solidFill>
                  <a:schemeClr val="tx1"/>
                </a:solidFill>
                <a:latin typeface="Arial"/>
                <a:ea typeface="Arial"/>
                <a:cs typeface="Arial"/>
                <a:sym typeface="Arial"/>
              </a:rPr>
              <a:t>Place (surrounding) </a:t>
            </a:r>
            <a:endParaRPr sz="2000" dirty="0">
              <a:solidFill>
                <a:schemeClr val="tx1"/>
              </a:solidFill>
            </a:endParaRPr>
          </a:p>
          <a:p>
            <a:pPr marL="1348740" marR="0" lvl="3" indent="-342900" algn="l" rtl="0">
              <a:lnSpc>
                <a:spcPct val="90000"/>
              </a:lnSpc>
              <a:spcBef>
                <a:spcPts val="407"/>
              </a:spcBef>
              <a:spcAft>
                <a:spcPts val="0"/>
              </a:spcAft>
              <a:buClr>
                <a:srgbClr val="FEC2AC"/>
              </a:buClr>
              <a:buSzPts val="1221"/>
              <a:buFont typeface="Wingdings" pitchFamily="2" charset="2"/>
              <a:buChar char="§"/>
            </a:pPr>
            <a:r>
              <a:rPr lang="en-US" sz="2400" b="0" i="0" u="none" strike="noStrike" cap="none" dirty="0">
                <a:solidFill>
                  <a:schemeClr val="tx1"/>
                </a:solidFill>
                <a:latin typeface="Arial"/>
                <a:ea typeface="Arial"/>
                <a:cs typeface="Arial"/>
                <a:sym typeface="Arial"/>
              </a:rPr>
              <a:t>My house</a:t>
            </a:r>
            <a:endParaRPr sz="2000" dirty="0">
              <a:solidFill>
                <a:schemeClr val="tx1"/>
              </a:solidFill>
            </a:endParaRPr>
          </a:p>
          <a:p>
            <a:pPr marL="1348740" marR="0" lvl="3" indent="-342900" algn="l" rtl="0">
              <a:lnSpc>
                <a:spcPct val="90000"/>
              </a:lnSpc>
              <a:spcBef>
                <a:spcPts val="407"/>
              </a:spcBef>
              <a:spcAft>
                <a:spcPts val="0"/>
              </a:spcAft>
              <a:buClr>
                <a:srgbClr val="FEC2AC"/>
              </a:buClr>
              <a:buSzPts val="1221"/>
              <a:buFont typeface="Wingdings" pitchFamily="2" charset="2"/>
              <a:buChar char="§"/>
            </a:pPr>
            <a:r>
              <a:rPr lang="en-US" sz="2400" b="0" i="0" u="none" strike="noStrike" cap="none" dirty="0">
                <a:solidFill>
                  <a:schemeClr val="tx1"/>
                </a:solidFill>
                <a:latin typeface="Arial"/>
                <a:ea typeface="Arial"/>
                <a:cs typeface="Arial"/>
                <a:sym typeface="Arial"/>
              </a:rPr>
              <a:t>My hometown</a:t>
            </a:r>
            <a:endParaRPr sz="2000" dirty="0">
              <a:solidFill>
                <a:schemeClr val="tx1"/>
              </a:solidFill>
            </a:endParaRPr>
          </a:p>
          <a:p>
            <a:pPr marL="1348740" marR="0" lvl="3" indent="-342900" algn="l" rtl="0">
              <a:lnSpc>
                <a:spcPct val="90000"/>
              </a:lnSpc>
              <a:spcBef>
                <a:spcPts val="407"/>
              </a:spcBef>
              <a:spcAft>
                <a:spcPts val="0"/>
              </a:spcAft>
              <a:buClr>
                <a:srgbClr val="FEC2AC"/>
              </a:buClr>
              <a:buSzPts val="1221"/>
              <a:buFont typeface="Wingdings" pitchFamily="2" charset="2"/>
              <a:buChar char="§"/>
            </a:pPr>
            <a:r>
              <a:rPr lang="en-US" sz="2800" b="0" i="0" u="none" strike="noStrike" cap="none" dirty="0" smtClean="0">
                <a:solidFill>
                  <a:schemeClr val="tx1"/>
                </a:solidFill>
                <a:latin typeface="Arial"/>
                <a:ea typeface="Arial"/>
                <a:cs typeface="Arial"/>
                <a:sym typeface="Arial"/>
              </a:rPr>
              <a:t>B</a:t>
            </a:r>
            <a:r>
              <a:rPr lang="id-ID" sz="2800" b="0" i="0" u="none" strike="noStrike" cap="none" dirty="0" smtClean="0">
                <a:solidFill>
                  <a:schemeClr val="tx1"/>
                </a:solidFill>
                <a:latin typeface="Arial"/>
                <a:ea typeface="Arial"/>
                <a:cs typeface="Arial"/>
                <a:sym typeface="Arial"/>
              </a:rPr>
              <a:t>uilding</a:t>
            </a:r>
            <a:endParaRPr sz="2400" dirty="0">
              <a:solidFill>
                <a:schemeClr val="tx1"/>
              </a:solidFill>
            </a:endParaRPr>
          </a:p>
          <a:p>
            <a:pPr marL="1348740" marR="0" lvl="3" indent="-342900" algn="l" rtl="0">
              <a:lnSpc>
                <a:spcPct val="90000"/>
              </a:lnSpc>
              <a:spcBef>
                <a:spcPts val="407"/>
              </a:spcBef>
              <a:spcAft>
                <a:spcPts val="0"/>
              </a:spcAft>
              <a:buClr>
                <a:srgbClr val="FEC2AC"/>
              </a:buClr>
              <a:buSzPts val="1221"/>
              <a:buFont typeface="Wingdings" pitchFamily="2" charset="2"/>
              <a:buChar char="§"/>
            </a:pPr>
            <a:r>
              <a:rPr lang="en-US" sz="2035" b="0" i="0" u="none" strike="noStrike" cap="none" dirty="0">
                <a:solidFill>
                  <a:schemeClr val="tx1"/>
                </a:solidFill>
                <a:latin typeface="Arial"/>
                <a:ea typeface="Arial"/>
                <a:cs typeface="Arial"/>
                <a:sym typeface="Arial"/>
              </a:rPr>
              <a:t>My country</a:t>
            </a:r>
            <a:endParaRPr dirty="0">
              <a:solidFill>
                <a:schemeClr val="tx1"/>
              </a:solidFill>
            </a:endParaRPr>
          </a:p>
          <a:p>
            <a:pPr marL="1188720" marR="0" lvl="2" indent="-457200" algn="l" rtl="0">
              <a:lnSpc>
                <a:spcPct val="90000"/>
              </a:lnSpc>
              <a:spcBef>
                <a:spcPts val="555"/>
              </a:spcBef>
              <a:spcAft>
                <a:spcPts val="0"/>
              </a:spcAft>
              <a:buClr>
                <a:srgbClr val="DE7530"/>
              </a:buClr>
              <a:buSzPts val="1665"/>
              <a:buFont typeface="Wingdings" pitchFamily="2" charset="2"/>
              <a:buChar char="q"/>
            </a:pPr>
            <a:r>
              <a:rPr lang="en-US" sz="2775" b="0" i="0" u="none" strike="noStrike" cap="none" dirty="0" smtClean="0">
                <a:solidFill>
                  <a:schemeClr val="tx1"/>
                </a:solidFill>
                <a:latin typeface="Arial"/>
                <a:ea typeface="Arial"/>
                <a:cs typeface="Arial"/>
                <a:sym typeface="Arial"/>
              </a:rPr>
              <a:t>T</a:t>
            </a:r>
            <a:r>
              <a:rPr lang="id-ID" sz="2775" b="0" i="0" u="none" strike="noStrike" cap="none" dirty="0" smtClean="0">
                <a:solidFill>
                  <a:schemeClr val="tx1"/>
                </a:solidFill>
                <a:latin typeface="Arial"/>
                <a:ea typeface="Arial"/>
                <a:cs typeface="Arial"/>
                <a:sym typeface="Arial"/>
              </a:rPr>
              <a:t>ourist Attraction</a:t>
            </a:r>
            <a:endParaRPr lang="id-ID" dirty="0" smtClean="0">
              <a:solidFill>
                <a:schemeClr val="tx1"/>
              </a:solidFill>
              <a:ea typeface="Arial"/>
              <a:cs typeface="Arial"/>
            </a:endParaRPr>
          </a:p>
          <a:p>
            <a:pPr marL="731520" marR="0" lvl="2" indent="0" algn="l" rtl="0">
              <a:lnSpc>
                <a:spcPct val="90000"/>
              </a:lnSpc>
              <a:spcBef>
                <a:spcPts val="555"/>
              </a:spcBef>
              <a:spcAft>
                <a:spcPts val="0"/>
              </a:spcAft>
              <a:buClr>
                <a:srgbClr val="DE7530"/>
              </a:buClr>
              <a:buSzPts val="1665"/>
              <a:buNone/>
            </a:pPr>
            <a:r>
              <a:rPr lang="id-ID" sz="2775" b="0" i="0" u="none" strike="noStrike" cap="none" dirty="0">
                <a:solidFill>
                  <a:schemeClr val="tx1"/>
                </a:solidFill>
                <a:latin typeface="Arial"/>
                <a:ea typeface="Arial"/>
                <a:cs typeface="Arial"/>
                <a:sym typeface="Arial"/>
              </a:rPr>
              <a:t>	</a:t>
            </a:r>
            <a:endParaRPr sz="1665" b="0" i="0" u="none" strike="noStrike" cap="none" dirty="0">
              <a:solidFill>
                <a:schemeClr val="tx1"/>
              </a:solidFill>
              <a:latin typeface="Arial"/>
              <a:ea typeface="Arial"/>
              <a:cs typeface="Arial"/>
              <a:sym typeface="Arial"/>
            </a:endParaRPr>
          </a:p>
          <a:p>
            <a:pPr marL="914400" marR="0" lvl="2" indent="-182880" algn="l" rtl="0">
              <a:lnSpc>
                <a:spcPct val="90000"/>
              </a:lnSpc>
              <a:spcBef>
                <a:spcPts val="333"/>
              </a:spcBef>
              <a:spcAft>
                <a:spcPts val="0"/>
              </a:spcAft>
              <a:buClr>
                <a:srgbClr val="DE7530"/>
              </a:buClr>
              <a:buSzPts val="999"/>
              <a:buFont typeface="Noto Sans Symbols"/>
              <a:buNone/>
            </a:pPr>
            <a:endParaRPr sz="1665" b="0" i="0" u="none" strike="noStrike" cap="none" dirty="0">
              <a:solidFill>
                <a:schemeClr val="tx1"/>
              </a:solidFill>
              <a:latin typeface="Arial"/>
              <a:ea typeface="Arial"/>
              <a:cs typeface="Arial"/>
              <a:sym typeface="Arial"/>
            </a:endParaRPr>
          </a:p>
        </p:txBody>
      </p:sp>
      <p:sp>
        <p:nvSpPr>
          <p:cNvPr id="160" name="Shape 160"/>
          <p:cNvSpPr txBox="1">
            <a:spLocks noGrp="1"/>
          </p:cNvSpPr>
          <p:nvPr>
            <p:ph type="title"/>
          </p:nvPr>
        </p:nvSpPr>
        <p:spPr>
          <a:xfrm>
            <a:off x="2627784" y="116632"/>
            <a:ext cx="5080992" cy="654032"/>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3000"/>
              <a:buFont typeface="Century Schoolbook"/>
              <a:buNone/>
            </a:pPr>
            <a:r>
              <a:rPr lang="en-US" sz="3000" b="0" i="0" u="none" strike="noStrike" cap="small" dirty="0">
                <a:solidFill>
                  <a:schemeClr val="dk2"/>
                </a:solidFill>
                <a:latin typeface="Century Schoolbook"/>
                <a:ea typeface="Century Schoolbook"/>
                <a:cs typeface="Century Schoolbook"/>
                <a:sym typeface="Century Schoolbook"/>
              </a:rPr>
              <a:t>DESCRIPTIVE </a:t>
            </a:r>
            <a:endParaRPr sz="3000" b="0" i="0" u="none" strike="noStrike" cap="small" dirty="0">
              <a:solidFill>
                <a:schemeClr val="dk2"/>
              </a:solidFill>
              <a:latin typeface="Century Schoolbook"/>
              <a:ea typeface="Century Schoolbook"/>
              <a:cs typeface="Century Schoolbook"/>
              <a:sym typeface="Century Schoolbook"/>
            </a:endParaRPr>
          </a:p>
        </p:txBody>
      </p:sp>
      <p:pic>
        <p:nvPicPr>
          <p:cNvPr id="4" name="Picture 3" descr="OgAAAMGrFuGkh1C1DsKuaF8jvE3D0PFIU2ovjRGqTFig8rXpa3MDrFjlmKdsNJdK0sBJoFQfyUcB51cOb6fgbCc1wt8Am1T1UMur4gH0fglICSeQyyjomV4a9xU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916832"/>
            <a:ext cx="2088232" cy="4248472"/>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0"/>
                                        </p:tgtEl>
                                        <p:attrNameLst>
                                          <p:attrName>r</p:attrName>
                                        </p:attrNameLst>
                                      </p:cBhvr>
                                    </p:animRot>
                                    <p:animRot by="-240000">
                                      <p:cBhvr>
                                        <p:cTn id="7" dur="200" fill="hold">
                                          <p:stCondLst>
                                            <p:cond delay="200"/>
                                          </p:stCondLst>
                                        </p:cTn>
                                        <p:tgtEl>
                                          <p:spTgt spid="160"/>
                                        </p:tgtEl>
                                        <p:attrNameLst>
                                          <p:attrName>r</p:attrName>
                                        </p:attrNameLst>
                                      </p:cBhvr>
                                    </p:animRot>
                                    <p:animRot by="240000">
                                      <p:cBhvr>
                                        <p:cTn id="8" dur="200" fill="hold">
                                          <p:stCondLst>
                                            <p:cond delay="400"/>
                                          </p:stCondLst>
                                        </p:cTn>
                                        <p:tgtEl>
                                          <p:spTgt spid="160"/>
                                        </p:tgtEl>
                                        <p:attrNameLst>
                                          <p:attrName>r</p:attrName>
                                        </p:attrNameLst>
                                      </p:cBhvr>
                                    </p:animRot>
                                    <p:animRot by="-240000">
                                      <p:cBhvr>
                                        <p:cTn id="9" dur="200" fill="hold">
                                          <p:stCondLst>
                                            <p:cond delay="600"/>
                                          </p:stCondLst>
                                        </p:cTn>
                                        <p:tgtEl>
                                          <p:spTgt spid="160"/>
                                        </p:tgtEl>
                                        <p:attrNameLst>
                                          <p:attrName>r</p:attrName>
                                        </p:attrNameLst>
                                      </p:cBhvr>
                                    </p:animRot>
                                    <p:animRot by="120000">
                                      <p:cBhvr>
                                        <p:cTn id="10" dur="200" fill="hold">
                                          <p:stCondLst>
                                            <p:cond delay="800"/>
                                          </p:stCondLst>
                                        </p:cTn>
                                        <p:tgtEl>
                                          <p:spTgt spid="16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59">
                                            <p:txEl>
                                              <p:pRg st="1" end="1"/>
                                            </p:txEl>
                                          </p:spTgt>
                                        </p:tgtEl>
                                        <p:attrNameLst>
                                          <p:attrName>style.visibility</p:attrName>
                                        </p:attrNameLst>
                                      </p:cBhvr>
                                      <p:to>
                                        <p:strVal val="visible"/>
                                      </p:to>
                                    </p:set>
                                    <p:anim calcmode="lin" valueType="num">
                                      <p:cBhvr>
                                        <p:cTn id="15" dur="1000" fill="hold"/>
                                        <p:tgtEl>
                                          <p:spTgt spid="15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5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59">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59">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159">
                                            <p:txEl>
                                              <p:pRg st="2" end="2"/>
                                            </p:txEl>
                                          </p:spTgt>
                                        </p:tgtEl>
                                        <p:attrNameLst>
                                          <p:attrName>style.visibility</p:attrName>
                                        </p:attrNameLst>
                                      </p:cBhvr>
                                      <p:to>
                                        <p:strVal val="visible"/>
                                      </p:to>
                                    </p:set>
                                    <p:anim calcmode="lin" valueType="num">
                                      <p:cBhvr>
                                        <p:cTn id="21" dur="1000" fill="hold"/>
                                        <p:tgtEl>
                                          <p:spTgt spid="15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59">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59">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159">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159">
                                            <p:txEl>
                                              <p:pRg st="3" end="3"/>
                                            </p:txEl>
                                          </p:spTgt>
                                        </p:tgtEl>
                                        <p:attrNameLst>
                                          <p:attrName>style.visibility</p:attrName>
                                        </p:attrNameLst>
                                      </p:cBhvr>
                                      <p:to>
                                        <p:strVal val="visible"/>
                                      </p:to>
                                    </p:set>
                                    <p:anim calcmode="lin" valueType="num">
                                      <p:cBhvr>
                                        <p:cTn id="27" dur="1000" fill="hold"/>
                                        <p:tgtEl>
                                          <p:spTgt spid="159">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159">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159">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15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59">
                                            <p:txEl>
                                              <p:pRg st="4" end="4"/>
                                            </p:txEl>
                                          </p:spTgt>
                                        </p:tgtEl>
                                        <p:attrNameLst>
                                          <p:attrName>style.visibility</p:attrName>
                                        </p:attrNameLst>
                                      </p:cBhvr>
                                      <p:to>
                                        <p:strVal val="visible"/>
                                      </p:to>
                                    </p:set>
                                    <p:animEffect transition="in" filter="wheel(1)">
                                      <p:cBhvr>
                                        <p:cTn id="35" dur="2000"/>
                                        <p:tgtEl>
                                          <p:spTgt spid="159">
                                            <p:txEl>
                                              <p:pRg st="4" end="4"/>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159">
                                            <p:txEl>
                                              <p:pRg st="5" end="5"/>
                                            </p:txEl>
                                          </p:spTgt>
                                        </p:tgtEl>
                                        <p:attrNameLst>
                                          <p:attrName>style.visibility</p:attrName>
                                        </p:attrNameLst>
                                      </p:cBhvr>
                                      <p:to>
                                        <p:strVal val="visible"/>
                                      </p:to>
                                    </p:set>
                                    <p:animEffect transition="in" filter="wheel(1)">
                                      <p:cBhvr>
                                        <p:cTn id="38" dur="2000"/>
                                        <p:tgtEl>
                                          <p:spTgt spid="159">
                                            <p:txEl>
                                              <p:pRg st="5" end="5"/>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159">
                                            <p:txEl>
                                              <p:pRg st="6" end="6"/>
                                            </p:txEl>
                                          </p:spTgt>
                                        </p:tgtEl>
                                        <p:attrNameLst>
                                          <p:attrName>style.visibility</p:attrName>
                                        </p:attrNameLst>
                                      </p:cBhvr>
                                      <p:to>
                                        <p:strVal val="visible"/>
                                      </p:to>
                                    </p:set>
                                    <p:animEffect transition="in" filter="wheel(1)">
                                      <p:cBhvr>
                                        <p:cTn id="41" dur="2000"/>
                                        <p:tgtEl>
                                          <p:spTgt spid="159">
                                            <p:txEl>
                                              <p:pRg st="6" end="6"/>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159">
                                            <p:txEl>
                                              <p:pRg st="7" end="7"/>
                                            </p:txEl>
                                          </p:spTgt>
                                        </p:tgtEl>
                                        <p:attrNameLst>
                                          <p:attrName>style.visibility</p:attrName>
                                        </p:attrNameLst>
                                      </p:cBhvr>
                                      <p:to>
                                        <p:strVal val="visible"/>
                                      </p:to>
                                    </p:set>
                                    <p:animEffect transition="in" filter="wheel(1)">
                                      <p:cBhvr>
                                        <p:cTn id="44" dur="2000"/>
                                        <p:tgtEl>
                                          <p:spTgt spid="159">
                                            <p:txEl>
                                              <p:pRg st="7" end="7"/>
                                            </p:txEl>
                                          </p:spTgt>
                                        </p:tgtEl>
                                      </p:cBhvr>
                                    </p:animEffect>
                                  </p:childTnLst>
                                </p:cTn>
                              </p:par>
                              <p:par>
                                <p:cTn id="45" presetID="21" presetClass="entr" presetSubtype="1" fill="hold" nodeType="withEffect">
                                  <p:stCondLst>
                                    <p:cond delay="0"/>
                                  </p:stCondLst>
                                  <p:childTnLst>
                                    <p:set>
                                      <p:cBhvr>
                                        <p:cTn id="46" dur="1" fill="hold">
                                          <p:stCondLst>
                                            <p:cond delay="0"/>
                                          </p:stCondLst>
                                        </p:cTn>
                                        <p:tgtEl>
                                          <p:spTgt spid="159">
                                            <p:txEl>
                                              <p:pRg st="8" end="8"/>
                                            </p:txEl>
                                          </p:spTgt>
                                        </p:tgtEl>
                                        <p:attrNameLst>
                                          <p:attrName>style.visibility</p:attrName>
                                        </p:attrNameLst>
                                      </p:cBhvr>
                                      <p:to>
                                        <p:strVal val="visible"/>
                                      </p:to>
                                    </p:set>
                                    <p:animEffect transition="in" filter="wheel(1)">
                                      <p:cBhvr>
                                        <p:cTn id="47" dur="2000"/>
                                        <p:tgtEl>
                                          <p:spTgt spid="1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59">
                                            <p:txEl>
                                              <p:pRg st="9" end="9"/>
                                            </p:txEl>
                                          </p:spTgt>
                                        </p:tgtEl>
                                        <p:attrNameLst>
                                          <p:attrName>style.visibility</p:attrName>
                                        </p:attrNameLst>
                                      </p:cBhvr>
                                      <p:to>
                                        <p:strVal val="visible"/>
                                      </p:to>
                                    </p:set>
                                    <p:anim calcmode="lin" valueType="num">
                                      <p:cBhvr>
                                        <p:cTn id="52" dur="1000" fill="hold"/>
                                        <p:tgtEl>
                                          <p:spTgt spid="159">
                                            <p:txEl>
                                              <p:pRg st="9" end="9"/>
                                            </p:txEl>
                                          </p:spTgt>
                                        </p:tgtEl>
                                        <p:attrNameLst>
                                          <p:attrName>ppt_w</p:attrName>
                                        </p:attrNameLst>
                                      </p:cBhvr>
                                      <p:tavLst>
                                        <p:tav tm="0">
                                          <p:val>
                                            <p:fltVal val="0"/>
                                          </p:val>
                                        </p:tav>
                                        <p:tav tm="100000">
                                          <p:val>
                                            <p:strVal val="#ppt_w"/>
                                          </p:val>
                                        </p:tav>
                                      </p:tavLst>
                                    </p:anim>
                                    <p:anim calcmode="lin" valueType="num">
                                      <p:cBhvr>
                                        <p:cTn id="53" dur="1000" fill="hold"/>
                                        <p:tgtEl>
                                          <p:spTgt spid="159">
                                            <p:txEl>
                                              <p:pRg st="9" end="9"/>
                                            </p:txEl>
                                          </p:spTgt>
                                        </p:tgtEl>
                                        <p:attrNameLst>
                                          <p:attrName>ppt_h</p:attrName>
                                        </p:attrNameLst>
                                      </p:cBhvr>
                                      <p:tavLst>
                                        <p:tav tm="0">
                                          <p:val>
                                            <p:fltVal val="0"/>
                                          </p:val>
                                        </p:tav>
                                        <p:tav tm="100000">
                                          <p:val>
                                            <p:strVal val="#ppt_h"/>
                                          </p:val>
                                        </p:tav>
                                      </p:tavLst>
                                    </p:anim>
                                    <p:anim calcmode="lin" valueType="num">
                                      <p:cBhvr>
                                        <p:cTn id="54" dur="1000" fill="hold"/>
                                        <p:tgtEl>
                                          <p:spTgt spid="159">
                                            <p:txEl>
                                              <p:pRg st="9" end="9"/>
                                            </p:txEl>
                                          </p:spTgt>
                                        </p:tgtEl>
                                        <p:attrNameLst>
                                          <p:attrName>style.rotation</p:attrName>
                                        </p:attrNameLst>
                                      </p:cBhvr>
                                      <p:tavLst>
                                        <p:tav tm="0">
                                          <p:val>
                                            <p:fltVal val="90"/>
                                          </p:val>
                                        </p:tav>
                                        <p:tav tm="100000">
                                          <p:val>
                                            <p:fltVal val="0"/>
                                          </p:val>
                                        </p:tav>
                                      </p:tavLst>
                                    </p:anim>
                                    <p:animEffect transition="in" filter="fade">
                                      <p:cBhvr>
                                        <p:cTn id="55" dur="1000"/>
                                        <p:tgtEl>
                                          <p:spTgt spid="159">
                                            <p:txEl>
                                              <p:pRg st="9" end="9"/>
                                            </p:txEl>
                                          </p:spTgt>
                                        </p:tgtEl>
                                      </p:cBhvr>
                                    </p:animEffect>
                                  </p:childTnLst>
                                </p:cTn>
                              </p:par>
                              <p:par>
                                <p:cTn id="56" presetID="31" presetClass="entr" presetSubtype="0" fill="hold" nodeType="withEffect">
                                  <p:stCondLst>
                                    <p:cond delay="0"/>
                                  </p:stCondLst>
                                  <p:childTnLst>
                                    <p:set>
                                      <p:cBhvr>
                                        <p:cTn id="57" dur="1" fill="hold">
                                          <p:stCondLst>
                                            <p:cond delay="0"/>
                                          </p:stCondLst>
                                        </p:cTn>
                                        <p:tgtEl>
                                          <p:spTgt spid="159">
                                            <p:txEl>
                                              <p:pRg st="10" end="10"/>
                                            </p:txEl>
                                          </p:spTgt>
                                        </p:tgtEl>
                                        <p:attrNameLst>
                                          <p:attrName>style.visibility</p:attrName>
                                        </p:attrNameLst>
                                      </p:cBhvr>
                                      <p:to>
                                        <p:strVal val="visible"/>
                                      </p:to>
                                    </p:set>
                                    <p:anim calcmode="lin" valueType="num">
                                      <p:cBhvr>
                                        <p:cTn id="58" dur="1000" fill="hold"/>
                                        <p:tgtEl>
                                          <p:spTgt spid="159">
                                            <p:txEl>
                                              <p:pRg st="10" end="10"/>
                                            </p:txEl>
                                          </p:spTgt>
                                        </p:tgtEl>
                                        <p:attrNameLst>
                                          <p:attrName>ppt_w</p:attrName>
                                        </p:attrNameLst>
                                      </p:cBhvr>
                                      <p:tavLst>
                                        <p:tav tm="0">
                                          <p:val>
                                            <p:fltVal val="0"/>
                                          </p:val>
                                        </p:tav>
                                        <p:tav tm="100000">
                                          <p:val>
                                            <p:strVal val="#ppt_w"/>
                                          </p:val>
                                        </p:tav>
                                      </p:tavLst>
                                    </p:anim>
                                    <p:anim calcmode="lin" valueType="num">
                                      <p:cBhvr>
                                        <p:cTn id="59" dur="1000" fill="hold"/>
                                        <p:tgtEl>
                                          <p:spTgt spid="159">
                                            <p:txEl>
                                              <p:pRg st="10" end="10"/>
                                            </p:txEl>
                                          </p:spTgt>
                                        </p:tgtEl>
                                        <p:attrNameLst>
                                          <p:attrName>ppt_h</p:attrName>
                                        </p:attrNameLst>
                                      </p:cBhvr>
                                      <p:tavLst>
                                        <p:tav tm="0">
                                          <p:val>
                                            <p:fltVal val="0"/>
                                          </p:val>
                                        </p:tav>
                                        <p:tav tm="100000">
                                          <p:val>
                                            <p:strVal val="#ppt_h"/>
                                          </p:val>
                                        </p:tav>
                                      </p:tavLst>
                                    </p:anim>
                                    <p:anim calcmode="lin" valueType="num">
                                      <p:cBhvr>
                                        <p:cTn id="60" dur="1000" fill="hold"/>
                                        <p:tgtEl>
                                          <p:spTgt spid="159">
                                            <p:txEl>
                                              <p:pRg st="10" end="10"/>
                                            </p:txEl>
                                          </p:spTgt>
                                        </p:tgtEl>
                                        <p:attrNameLst>
                                          <p:attrName>style.rotation</p:attrName>
                                        </p:attrNameLst>
                                      </p:cBhvr>
                                      <p:tavLst>
                                        <p:tav tm="0">
                                          <p:val>
                                            <p:fltVal val="90"/>
                                          </p:val>
                                        </p:tav>
                                        <p:tav tm="100000">
                                          <p:val>
                                            <p:fltVal val="0"/>
                                          </p:val>
                                        </p:tav>
                                      </p:tavLst>
                                    </p:anim>
                                    <p:animEffect transition="in" filter="fade">
                                      <p:cBhvr>
                                        <p:cTn id="61" dur="1000"/>
                                        <p:tgtEl>
                                          <p:spTgt spid="1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691680" y="274638"/>
            <a:ext cx="3672408" cy="796908"/>
          </a:xfrm>
          <a:prstGeom prst="rect">
            <a:avLst/>
          </a:prstGeom>
          <a:noFill/>
          <a:ln>
            <a:noFill/>
          </a:ln>
        </p:spPr>
        <p:txBody>
          <a:bodyPr spcFirstLastPara="1" wrap="square" lIns="91425" tIns="45700" rIns="91425" bIns="45700" anchor="b" anchorCtr="0">
            <a:noAutofit/>
          </a:bodyPr>
          <a:lstStyle/>
          <a:p>
            <a:pPr marL="0" lvl="1" indent="0" algn="ctr" rtl="0">
              <a:spcBef>
                <a:spcPts val="0"/>
              </a:spcBef>
              <a:spcAft>
                <a:spcPts val="0"/>
              </a:spcAft>
              <a:buNone/>
            </a:pPr>
            <a:r>
              <a:rPr lang="en-US" sz="4400" dirty="0">
                <a:latin typeface="Arial"/>
                <a:ea typeface="Arial"/>
                <a:cs typeface="Arial"/>
                <a:sym typeface="Arial"/>
              </a:rPr>
              <a:t>Procedure</a:t>
            </a:r>
            <a:endParaRPr sz="2800" dirty="0"/>
          </a:p>
        </p:txBody>
      </p:sp>
      <p:sp>
        <p:nvSpPr>
          <p:cNvPr id="166" name="Shape 166"/>
          <p:cNvSpPr txBox="1">
            <a:spLocks noGrp="1"/>
          </p:cNvSpPr>
          <p:nvPr>
            <p:ph type="body" idx="1"/>
          </p:nvPr>
        </p:nvSpPr>
        <p:spPr>
          <a:xfrm>
            <a:off x="457200" y="908720"/>
            <a:ext cx="7467600" cy="388843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a:p>
            <a:pPr marL="914400" marR="0" lvl="2" indent="-182880" algn="l" rtl="0">
              <a:spcBef>
                <a:spcPts val="880"/>
              </a:spcBef>
              <a:spcAft>
                <a:spcPts val="0"/>
              </a:spcAft>
              <a:buClr>
                <a:srgbClr val="DE7530"/>
              </a:buClr>
              <a:buSzPts val="2640"/>
              <a:buFont typeface="Noto Sans Symbols"/>
              <a:buChar char="•"/>
            </a:pPr>
            <a:r>
              <a:rPr lang="en-US" sz="4400" b="0" i="0" u="none" strike="noStrike" cap="none" dirty="0">
                <a:solidFill>
                  <a:schemeClr val="tx1"/>
                </a:solidFill>
                <a:latin typeface="Arial"/>
                <a:ea typeface="Arial"/>
                <a:cs typeface="Arial"/>
                <a:sym typeface="Arial"/>
              </a:rPr>
              <a:t>Manual</a:t>
            </a:r>
            <a:endParaRPr dirty="0">
              <a:solidFill>
                <a:schemeClr val="tx1"/>
              </a:solidFill>
            </a:endParaRPr>
          </a:p>
          <a:p>
            <a:pPr marL="914400" marR="0" lvl="2" indent="-182880" algn="l" rtl="0">
              <a:spcBef>
                <a:spcPts val="880"/>
              </a:spcBef>
              <a:spcAft>
                <a:spcPts val="0"/>
              </a:spcAft>
              <a:buClr>
                <a:srgbClr val="DE7530"/>
              </a:buClr>
              <a:buSzPts val="2640"/>
              <a:buFont typeface="Noto Sans Symbols"/>
              <a:buChar char="•"/>
            </a:pPr>
            <a:r>
              <a:rPr lang="en-US" sz="4400" b="0" i="0" u="none" strike="noStrike" cap="none" dirty="0">
                <a:solidFill>
                  <a:schemeClr val="dk1"/>
                </a:solidFill>
                <a:latin typeface="Arial"/>
                <a:ea typeface="Arial"/>
                <a:cs typeface="Arial"/>
                <a:sym typeface="Arial"/>
              </a:rPr>
              <a:t>Recipe</a:t>
            </a:r>
            <a:endParaRPr dirty="0"/>
          </a:p>
          <a:p>
            <a:pPr marL="914400" marR="0" lvl="2" indent="-182880" algn="l" rtl="0">
              <a:spcBef>
                <a:spcPts val="880"/>
              </a:spcBef>
              <a:spcAft>
                <a:spcPts val="0"/>
              </a:spcAft>
              <a:buClr>
                <a:srgbClr val="DE7530"/>
              </a:buClr>
              <a:buSzPts val="2640"/>
              <a:buFont typeface="Noto Sans Symbols"/>
              <a:buChar char="•"/>
            </a:pPr>
            <a:r>
              <a:rPr lang="en-US" sz="4400" b="0" i="0" u="none" strike="noStrike" cap="none" dirty="0">
                <a:solidFill>
                  <a:schemeClr val="dk1"/>
                </a:solidFill>
                <a:latin typeface="Arial"/>
                <a:ea typeface="Arial"/>
                <a:cs typeface="Arial"/>
                <a:sym typeface="Arial"/>
              </a:rPr>
              <a:t>Tips</a:t>
            </a:r>
            <a:endParaRPr dirty="0"/>
          </a:p>
          <a:p>
            <a:pPr marL="914400" marR="0" lvl="2" indent="-182880" algn="l" rtl="0">
              <a:spcBef>
                <a:spcPts val="880"/>
              </a:spcBef>
              <a:spcAft>
                <a:spcPts val="0"/>
              </a:spcAft>
              <a:buClr>
                <a:srgbClr val="DE7530"/>
              </a:buClr>
              <a:buSzPts val="2640"/>
              <a:buFont typeface="Noto Sans Symbols"/>
              <a:buChar char="•"/>
            </a:pPr>
            <a:r>
              <a:rPr lang="en-US" sz="4400" b="0" i="0" u="none" strike="noStrike" cap="none" dirty="0">
                <a:solidFill>
                  <a:schemeClr val="dk1"/>
                </a:solidFill>
                <a:latin typeface="Arial"/>
                <a:ea typeface="Arial"/>
                <a:cs typeface="Arial"/>
                <a:sym typeface="Arial"/>
              </a:rPr>
              <a:t>Game operation</a:t>
            </a:r>
            <a:endParaRPr dirty="0"/>
          </a:p>
          <a:p>
            <a:pPr marL="914400" marR="0" lvl="2" indent="-182880" algn="l" rtl="0">
              <a:spcBef>
                <a:spcPts val="880"/>
              </a:spcBef>
              <a:spcAft>
                <a:spcPts val="0"/>
              </a:spcAft>
              <a:buClr>
                <a:srgbClr val="DE7530"/>
              </a:buClr>
              <a:buSzPts val="2640"/>
              <a:buFont typeface="Noto Sans Symbols"/>
              <a:buChar char="•"/>
            </a:pPr>
            <a:r>
              <a:rPr lang="en-US" sz="4400" b="0" i="0" u="none" strike="noStrike" cap="none" dirty="0" err="1">
                <a:solidFill>
                  <a:schemeClr val="dk1"/>
                </a:solidFill>
                <a:latin typeface="Arial"/>
                <a:ea typeface="Arial"/>
                <a:cs typeface="Arial"/>
                <a:sym typeface="Arial"/>
              </a:rPr>
              <a:t>etc</a:t>
            </a:r>
            <a:endParaRPr sz="2800" b="0" i="0" u="none" strike="noStrike" cap="none" dirty="0">
              <a:solidFill>
                <a:schemeClr val="dk1"/>
              </a:solidFill>
              <a:latin typeface="Arial"/>
              <a:ea typeface="Arial"/>
              <a:cs typeface="Arial"/>
              <a:sym typeface="Arial"/>
            </a:endParaRPr>
          </a:p>
          <a:p>
            <a:pPr marL="640080" marR="0" lvl="1" indent="-167640" algn="l" rtl="0">
              <a:spcBef>
                <a:spcPts val="420"/>
              </a:spcBef>
              <a:spcAft>
                <a:spcPts val="0"/>
              </a:spcAft>
              <a:buClr>
                <a:schemeClr val="accent1"/>
              </a:buClr>
              <a:buSzPts val="1680"/>
              <a:buFont typeface="Noto Sans Symbols"/>
              <a:buNone/>
            </a:pPr>
            <a:endParaRPr sz="2100" b="0" i="0" u="none" strike="noStrike" cap="none" dirty="0">
              <a:solidFill>
                <a:schemeClr val="dk1"/>
              </a:solidFill>
              <a:latin typeface="Arial"/>
              <a:ea typeface="Arial"/>
              <a:cs typeface="Arial"/>
              <a:sym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293096"/>
            <a:ext cx="2952328" cy="227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fill="hold"/>
                                        <p:tgtEl>
                                          <p:spTgt spid="165"/>
                                        </p:tgtEl>
                                        <p:attrNameLst>
                                          <p:attrName>ppt_x</p:attrName>
                                        </p:attrNameLst>
                                      </p:cBhvr>
                                      <p:tavLst>
                                        <p:tav tm="0">
                                          <p:val>
                                            <p:strVal val="#ppt_x"/>
                                          </p:val>
                                        </p:tav>
                                        <p:tav tm="100000">
                                          <p:val>
                                            <p:strVal val="#ppt_x"/>
                                          </p:val>
                                        </p:tav>
                                      </p:tavLst>
                                    </p:anim>
                                    <p:anim calcmode="lin" valueType="num">
                                      <p:cBhvr additive="base">
                                        <p:cTn id="8"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66">
                                            <p:txEl>
                                              <p:pRg st="1" end="1"/>
                                            </p:txEl>
                                          </p:spTgt>
                                        </p:tgtEl>
                                        <p:attrNameLst>
                                          <p:attrName>style.visibility</p:attrName>
                                        </p:attrNameLst>
                                      </p:cBhvr>
                                      <p:to>
                                        <p:strVal val="visible"/>
                                      </p:to>
                                    </p:set>
                                    <p:animEffect transition="in" filter="fade">
                                      <p:cBhvr>
                                        <p:cTn id="13" dur="2000"/>
                                        <p:tgtEl>
                                          <p:spTgt spid="166">
                                            <p:txEl>
                                              <p:pRg st="1" end="1"/>
                                            </p:txEl>
                                          </p:spTgt>
                                        </p:tgtEl>
                                      </p:cBhvr>
                                    </p:animEffect>
                                    <p:anim calcmode="lin" valueType="num">
                                      <p:cBhvr>
                                        <p:cTn id="14" dur="2000" fill="hold"/>
                                        <p:tgtEl>
                                          <p:spTgt spid="166">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166">
                                            <p:txEl>
                                              <p:pRg st="1" end="1"/>
                                            </p:txEl>
                                          </p:spTgt>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166">
                                            <p:txEl>
                                              <p:pRg st="2" end="2"/>
                                            </p:txEl>
                                          </p:spTgt>
                                        </p:tgtEl>
                                        <p:attrNameLst>
                                          <p:attrName>style.visibility</p:attrName>
                                        </p:attrNameLst>
                                      </p:cBhvr>
                                      <p:to>
                                        <p:strVal val="visible"/>
                                      </p:to>
                                    </p:set>
                                    <p:animEffect transition="in" filter="fade">
                                      <p:cBhvr>
                                        <p:cTn id="18" dur="2000"/>
                                        <p:tgtEl>
                                          <p:spTgt spid="166">
                                            <p:txEl>
                                              <p:pRg st="2" end="2"/>
                                            </p:txEl>
                                          </p:spTgt>
                                        </p:tgtEl>
                                      </p:cBhvr>
                                    </p:animEffect>
                                    <p:anim calcmode="lin" valueType="num">
                                      <p:cBhvr>
                                        <p:cTn id="19" dur="2000" fill="hold"/>
                                        <p:tgtEl>
                                          <p:spTgt spid="166">
                                            <p:txEl>
                                              <p:pRg st="2" end="2"/>
                                            </p:txEl>
                                          </p:spTgt>
                                        </p:tgtEl>
                                        <p:attrNameLst>
                                          <p:attrName>ppt_w</p:attrName>
                                        </p:attrNameLst>
                                      </p:cBhvr>
                                      <p:tavLst>
                                        <p:tav tm="0" fmla="#ppt_w*sin(2.5*pi*$)">
                                          <p:val>
                                            <p:fltVal val="0"/>
                                          </p:val>
                                        </p:tav>
                                        <p:tav tm="100000">
                                          <p:val>
                                            <p:fltVal val="1"/>
                                          </p:val>
                                        </p:tav>
                                      </p:tavLst>
                                    </p:anim>
                                    <p:anim calcmode="lin" valueType="num">
                                      <p:cBhvr>
                                        <p:cTn id="20" dur="2000" fill="hold"/>
                                        <p:tgtEl>
                                          <p:spTgt spid="166">
                                            <p:txEl>
                                              <p:pRg st="2" end="2"/>
                                            </p:txEl>
                                          </p:spTgt>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66">
                                            <p:txEl>
                                              <p:pRg st="3" end="3"/>
                                            </p:txEl>
                                          </p:spTgt>
                                        </p:tgtEl>
                                        <p:attrNameLst>
                                          <p:attrName>style.visibility</p:attrName>
                                        </p:attrNameLst>
                                      </p:cBhvr>
                                      <p:to>
                                        <p:strVal val="visible"/>
                                      </p:to>
                                    </p:set>
                                    <p:animEffect transition="in" filter="fade">
                                      <p:cBhvr>
                                        <p:cTn id="23" dur="2000"/>
                                        <p:tgtEl>
                                          <p:spTgt spid="166">
                                            <p:txEl>
                                              <p:pRg st="3" end="3"/>
                                            </p:txEl>
                                          </p:spTgt>
                                        </p:tgtEl>
                                      </p:cBhvr>
                                    </p:animEffect>
                                    <p:anim calcmode="lin" valueType="num">
                                      <p:cBhvr>
                                        <p:cTn id="24" dur="2000" fill="hold"/>
                                        <p:tgtEl>
                                          <p:spTgt spid="166">
                                            <p:txEl>
                                              <p:pRg st="3" end="3"/>
                                            </p:txEl>
                                          </p:spTgt>
                                        </p:tgtEl>
                                        <p:attrNameLst>
                                          <p:attrName>ppt_w</p:attrName>
                                        </p:attrNameLst>
                                      </p:cBhvr>
                                      <p:tavLst>
                                        <p:tav tm="0" fmla="#ppt_w*sin(2.5*pi*$)">
                                          <p:val>
                                            <p:fltVal val="0"/>
                                          </p:val>
                                        </p:tav>
                                        <p:tav tm="100000">
                                          <p:val>
                                            <p:fltVal val="1"/>
                                          </p:val>
                                        </p:tav>
                                      </p:tavLst>
                                    </p:anim>
                                    <p:anim calcmode="lin" valueType="num">
                                      <p:cBhvr>
                                        <p:cTn id="25" dur="2000" fill="hold"/>
                                        <p:tgtEl>
                                          <p:spTgt spid="166">
                                            <p:txEl>
                                              <p:pRg st="3" end="3"/>
                                            </p:txEl>
                                          </p:spTgt>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6">
                                            <p:txEl>
                                              <p:pRg st="4" end="4"/>
                                            </p:txEl>
                                          </p:spTgt>
                                        </p:tgtEl>
                                        <p:attrNameLst>
                                          <p:attrName>style.visibility</p:attrName>
                                        </p:attrNameLst>
                                      </p:cBhvr>
                                      <p:to>
                                        <p:strVal val="visible"/>
                                      </p:to>
                                    </p:set>
                                    <p:animEffect transition="in" filter="fade">
                                      <p:cBhvr>
                                        <p:cTn id="28" dur="2000"/>
                                        <p:tgtEl>
                                          <p:spTgt spid="166">
                                            <p:txEl>
                                              <p:pRg st="4" end="4"/>
                                            </p:txEl>
                                          </p:spTgt>
                                        </p:tgtEl>
                                      </p:cBhvr>
                                    </p:animEffect>
                                    <p:anim calcmode="lin" valueType="num">
                                      <p:cBhvr>
                                        <p:cTn id="29" dur="2000" fill="hold"/>
                                        <p:tgtEl>
                                          <p:spTgt spid="166">
                                            <p:txEl>
                                              <p:pRg st="4" end="4"/>
                                            </p:txEl>
                                          </p:spTgt>
                                        </p:tgtEl>
                                        <p:attrNameLst>
                                          <p:attrName>ppt_w</p:attrName>
                                        </p:attrNameLst>
                                      </p:cBhvr>
                                      <p:tavLst>
                                        <p:tav tm="0" fmla="#ppt_w*sin(2.5*pi*$)">
                                          <p:val>
                                            <p:fltVal val="0"/>
                                          </p:val>
                                        </p:tav>
                                        <p:tav tm="100000">
                                          <p:val>
                                            <p:fltVal val="1"/>
                                          </p:val>
                                        </p:tav>
                                      </p:tavLst>
                                    </p:anim>
                                    <p:anim calcmode="lin" valueType="num">
                                      <p:cBhvr>
                                        <p:cTn id="30" dur="2000" fill="hold"/>
                                        <p:tgtEl>
                                          <p:spTgt spid="166">
                                            <p:txEl>
                                              <p:pRg st="4" end="4"/>
                                            </p:txEl>
                                          </p:spTgt>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66">
                                            <p:txEl>
                                              <p:pRg st="5" end="5"/>
                                            </p:txEl>
                                          </p:spTgt>
                                        </p:tgtEl>
                                        <p:attrNameLst>
                                          <p:attrName>style.visibility</p:attrName>
                                        </p:attrNameLst>
                                      </p:cBhvr>
                                      <p:to>
                                        <p:strVal val="visible"/>
                                      </p:to>
                                    </p:set>
                                    <p:animEffect transition="in" filter="fade">
                                      <p:cBhvr>
                                        <p:cTn id="33" dur="2000"/>
                                        <p:tgtEl>
                                          <p:spTgt spid="166">
                                            <p:txEl>
                                              <p:pRg st="5" end="5"/>
                                            </p:txEl>
                                          </p:spTgt>
                                        </p:tgtEl>
                                      </p:cBhvr>
                                    </p:animEffect>
                                    <p:anim calcmode="lin" valueType="num">
                                      <p:cBhvr>
                                        <p:cTn id="34" dur="2000" fill="hold"/>
                                        <p:tgtEl>
                                          <p:spTgt spid="166">
                                            <p:txEl>
                                              <p:pRg st="5" end="5"/>
                                            </p:txEl>
                                          </p:spTgt>
                                        </p:tgtEl>
                                        <p:attrNameLst>
                                          <p:attrName>ppt_w</p:attrName>
                                        </p:attrNameLst>
                                      </p:cBhvr>
                                      <p:tavLst>
                                        <p:tav tm="0" fmla="#ppt_w*sin(2.5*pi*$)">
                                          <p:val>
                                            <p:fltVal val="0"/>
                                          </p:val>
                                        </p:tav>
                                        <p:tav tm="100000">
                                          <p:val>
                                            <p:fltVal val="1"/>
                                          </p:val>
                                        </p:tav>
                                      </p:tavLst>
                                    </p:anim>
                                    <p:anim calcmode="lin" valueType="num">
                                      <p:cBhvr>
                                        <p:cTn id="35" dur="2000" fill="hold"/>
                                        <p:tgtEl>
                                          <p:spTgt spid="166">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2123728" y="285728"/>
            <a:ext cx="3672408" cy="1127048"/>
          </a:xfrm>
          <a:prstGeom prst="rect">
            <a:avLst/>
          </a:prstGeom>
          <a:noFill/>
          <a:ln>
            <a:noFill/>
          </a:ln>
        </p:spPr>
        <p:txBody>
          <a:bodyPr spcFirstLastPara="1" wrap="square" lIns="91425" tIns="45700" rIns="91425" bIns="45700" anchor="b" anchorCtr="0">
            <a:noAutofit/>
          </a:bodyPr>
          <a:lstStyle/>
          <a:p>
            <a:pPr marL="0" lvl="1" indent="0" algn="l" rtl="0">
              <a:spcBef>
                <a:spcPts val="0"/>
              </a:spcBef>
              <a:spcAft>
                <a:spcPts val="0"/>
              </a:spcAft>
              <a:buNone/>
            </a:pPr>
            <a:r>
              <a:rPr lang="en-US" sz="4400" dirty="0">
                <a:latin typeface="Arial"/>
                <a:ea typeface="Arial"/>
                <a:cs typeface="Arial"/>
                <a:sym typeface="Arial"/>
              </a:rPr>
              <a:t>Recoun</a:t>
            </a:r>
            <a:r>
              <a:rPr lang="en-US" sz="4000" dirty="0">
                <a:latin typeface="Arial"/>
                <a:ea typeface="Arial"/>
                <a:cs typeface="Arial"/>
                <a:sym typeface="Arial"/>
              </a:rPr>
              <a:t>t</a:t>
            </a:r>
            <a:r>
              <a:rPr lang="en-US" sz="2520" dirty="0">
                <a:latin typeface="Arial"/>
                <a:ea typeface="Arial"/>
                <a:cs typeface="Arial"/>
                <a:sym typeface="Arial"/>
              </a:rPr>
              <a:t/>
            </a:r>
            <a:br>
              <a:rPr lang="en-US" sz="2520" dirty="0">
                <a:latin typeface="Arial"/>
                <a:ea typeface="Arial"/>
                <a:cs typeface="Arial"/>
                <a:sym typeface="Arial"/>
              </a:rPr>
            </a:br>
            <a:endParaRPr sz="1620" dirty="0">
              <a:latin typeface="Arial"/>
              <a:ea typeface="Arial"/>
              <a:cs typeface="Arial"/>
              <a:sym typeface="Arial"/>
            </a:endParaRPr>
          </a:p>
        </p:txBody>
      </p:sp>
      <p:sp>
        <p:nvSpPr>
          <p:cNvPr id="172" name="Shape 172"/>
          <p:cNvSpPr txBox="1">
            <a:spLocks noGrp="1"/>
          </p:cNvSpPr>
          <p:nvPr>
            <p:ph type="body" idx="1"/>
          </p:nvPr>
        </p:nvSpPr>
        <p:spPr>
          <a:xfrm>
            <a:off x="755576" y="620688"/>
            <a:ext cx="7128792" cy="568863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None/>
            </a:pPr>
            <a:endParaRPr sz="2000" b="0" i="0" u="none" strike="noStrike" cap="none" dirty="0" smtClean="0">
              <a:solidFill>
                <a:schemeClr val="tx1"/>
              </a:solidFill>
              <a:latin typeface="Arial"/>
              <a:ea typeface="Arial"/>
              <a:cs typeface="Arial"/>
              <a:sym typeface="Arial"/>
            </a:endParaRPr>
          </a:p>
          <a:p>
            <a:pPr marL="274320" marR="0" lvl="0" indent="-274320" algn="l" rtl="0">
              <a:spcBef>
                <a:spcPts val="0"/>
              </a:spcBef>
              <a:spcAft>
                <a:spcPts val="0"/>
              </a:spcAft>
              <a:buClr>
                <a:schemeClr val="accent1"/>
              </a:buClr>
              <a:buSzPts val="1680"/>
              <a:buFont typeface="Noto Sans Symbols"/>
              <a:buNone/>
            </a:pPr>
            <a:endParaRPr sz="2000" b="0" i="0" u="none" strike="noStrike" cap="none" dirty="0">
              <a:solidFill>
                <a:schemeClr val="tx1"/>
              </a:solidFill>
              <a:latin typeface="Arial"/>
              <a:ea typeface="Arial"/>
              <a:cs typeface="Arial"/>
              <a:sym typeface="Arial"/>
            </a:endParaRPr>
          </a:p>
          <a:p>
            <a:pPr marL="914400" marR="0" lvl="2" indent="-182880" algn="l" rtl="0">
              <a:spcBef>
                <a:spcPts val="640"/>
              </a:spcBef>
              <a:spcAft>
                <a:spcPts val="0"/>
              </a:spcAft>
              <a:buClr>
                <a:srgbClr val="DE7530"/>
              </a:buClr>
              <a:buSzPts val="1920"/>
              <a:buFont typeface="Noto Sans Symbols"/>
              <a:buChar char="•"/>
            </a:pPr>
            <a:r>
              <a:rPr lang="en-US" sz="2800" b="0" i="0" u="none" strike="noStrike" cap="none" dirty="0">
                <a:solidFill>
                  <a:schemeClr val="tx1"/>
                </a:solidFill>
                <a:latin typeface="Arial"/>
                <a:ea typeface="Arial"/>
                <a:cs typeface="Arial"/>
                <a:sym typeface="Arial"/>
              </a:rPr>
              <a:t>Memorable moment</a:t>
            </a:r>
            <a:endParaRPr sz="1600" dirty="0">
              <a:solidFill>
                <a:schemeClr val="tx1"/>
              </a:solidFill>
            </a:endParaRPr>
          </a:p>
          <a:p>
            <a:pPr marL="914400" marR="0" lvl="2" indent="-182880" algn="l" rtl="0">
              <a:spcBef>
                <a:spcPts val="640"/>
              </a:spcBef>
              <a:spcAft>
                <a:spcPts val="0"/>
              </a:spcAft>
              <a:buClr>
                <a:srgbClr val="DE7530"/>
              </a:buClr>
              <a:buSzPts val="1920"/>
              <a:buFont typeface="Noto Sans Symbols"/>
              <a:buChar char="•"/>
            </a:pPr>
            <a:r>
              <a:rPr lang="en-US" sz="2800" b="0" i="0" u="none" strike="noStrike" cap="none" dirty="0">
                <a:solidFill>
                  <a:schemeClr val="tx1"/>
                </a:solidFill>
                <a:latin typeface="Arial"/>
                <a:ea typeface="Arial"/>
                <a:cs typeface="Arial"/>
                <a:sym typeface="Arial"/>
              </a:rPr>
              <a:t>Unforgettable experience</a:t>
            </a:r>
            <a:endParaRPr sz="1600" dirty="0">
              <a:solidFill>
                <a:schemeClr val="tx1"/>
              </a:solidFill>
            </a:endParaRPr>
          </a:p>
          <a:p>
            <a:pPr marL="914400" marR="0" lvl="2" indent="-182880" algn="l" rtl="0">
              <a:spcBef>
                <a:spcPts val="640"/>
              </a:spcBef>
              <a:spcAft>
                <a:spcPts val="0"/>
              </a:spcAft>
              <a:buClr>
                <a:srgbClr val="DE7530"/>
              </a:buClr>
              <a:buSzPts val="1920"/>
              <a:buFont typeface="Noto Sans Symbols"/>
              <a:buChar char="•"/>
            </a:pPr>
            <a:r>
              <a:rPr lang="en-US" sz="2800" b="0" i="0" u="none" strike="noStrike" cap="none" dirty="0">
                <a:solidFill>
                  <a:schemeClr val="tx1"/>
                </a:solidFill>
                <a:latin typeface="Arial"/>
                <a:ea typeface="Arial"/>
                <a:cs typeface="Arial"/>
                <a:sym typeface="Arial"/>
              </a:rPr>
              <a:t>Fun past </a:t>
            </a:r>
            <a:r>
              <a:rPr lang="en-US" sz="2800" b="0" i="0" u="none" strike="noStrike" cap="none" dirty="0" smtClean="0">
                <a:solidFill>
                  <a:schemeClr val="tx1"/>
                </a:solidFill>
                <a:latin typeface="Arial"/>
                <a:ea typeface="Arial"/>
                <a:cs typeface="Arial"/>
                <a:sym typeface="Arial"/>
              </a:rPr>
              <a:t>moment</a:t>
            </a:r>
            <a:endParaRPr sz="1600" dirty="0">
              <a:solidFill>
                <a:schemeClr val="tx1"/>
              </a:solidFill>
            </a:endParaRPr>
          </a:p>
          <a:p>
            <a:pPr marL="914400" marR="0" lvl="2" indent="-182880" algn="l" rtl="0">
              <a:spcBef>
                <a:spcPts val="640"/>
              </a:spcBef>
              <a:spcAft>
                <a:spcPts val="0"/>
              </a:spcAft>
              <a:buClr>
                <a:srgbClr val="DE7530"/>
              </a:buClr>
              <a:buSzPts val="1920"/>
              <a:buFont typeface="Noto Sans Symbols"/>
              <a:buChar char="•"/>
            </a:pPr>
            <a:r>
              <a:rPr lang="en-US" sz="2800" b="0" i="0" u="none" strike="noStrike" cap="none" dirty="0">
                <a:solidFill>
                  <a:schemeClr val="tx1"/>
                </a:solidFill>
                <a:latin typeface="Arial"/>
                <a:ea typeface="Arial"/>
                <a:cs typeface="Arial"/>
                <a:sym typeface="Arial"/>
              </a:rPr>
              <a:t>Horrible experience</a:t>
            </a:r>
            <a:endParaRPr sz="1600" dirty="0">
              <a:solidFill>
                <a:schemeClr val="tx1"/>
              </a:solidFill>
            </a:endParaRPr>
          </a:p>
          <a:p>
            <a:pPr marL="914400" marR="0" lvl="2" indent="-182880" algn="l" rtl="0">
              <a:spcBef>
                <a:spcPts val="640"/>
              </a:spcBef>
              <a:spcAft>
                <a:spcPts val="0"/>
              </a:spcAft>
              <a:buClr>
                <a:srgbClr val="DE7530"/>
              </a:buClr>
              <a:buSzPts val="1920"/>
              <a:buFont typeface="Noto Sans Symbols"/>
              <a:buChar char="•"/>
            </a:pPr>
            <a:r>
              <a:rPr lang="en-US" sz="2800" b="0" i="0" u="none" strike="noStrike" cap="none" dirty="0">
                <a:solidFill>
                  <a:schemeClr val="tx1"/>
                </a:solidFill>
                <a:latin typeface="Arial"/>
                <a:ea typeface="Arial"/>
                <a:cs typeface="Arial"/>
                <a:sym typeface="Arial"/>
              </a:rPr>
              <a:t>Terrible experience</a:t>
            </a:r>
            <a:endParaRPr sz="1600" dirty="0">
              <a:solidFill>
                <a:schemeClr val="tx1"/>
              </a:solidFill>
            </a:endParaRPr>
          </a:p>
          <a:p>
            <a:pPr marL="914400" marR="0" lvl="2" indent="-182880" algn="l" rtl="0">
              <a:spcBef>
                <a:spcPts val="640"/>
              </a:spcBef>
              <a:spcAft>
                <a:spcPts val="0"/>
              </a:spcAft>
              <a:buClr>
                <a:srgbClr val="DE7530"/>
              </a:buClr>
              <a:buSzPts val="1920"/>
              <a:buFont typeface="Noto Sans Symbols"/>
              <a:buChar char="•"/>
            </a:pPr>
            <a:r>
              <a:rPr lang="en-US" sz="2800" b="0" i="0" u="none" strike="noStrike" cap="none" dirty="0">
                <a:solidFill>
                  <a:schemeClr val="tx1"/>
                </a:solidFill>
                <a:latin typeface="Arial"/>
                <a:ea typeface="Arial"/>
                <a:cs typeface="Arial"/>
                <a:sym typeface="Arial"/>
              </a:rPr>
              <a:t>Annoying experience </a:t>
            </a:r>
            <a:endParaRPr lang="id-ID" sz="2800" b="0" i="0" u="none" strike="noStrike" cap="none" dirty="0" smtClean="0">
              <a:solidFill>
                <a:schemeClr val="tx1"/>
              </a:solidFill>
              <a:latin typeface="Arial"/>
              <a:ea typeface="Arial"/>
              <a:cs typeface="Arial"/>
              <a:sym typeface="Arial"/>
            </a:endParaRPr>
          </a:p>
          <a:p>
            <a:pPr marL="914400" marR="0" lvl="2" indent="-182880" algn="l" rtl="0">
              <a:spcBef>
                <a:spcPts val="640"/>
              </a:spcBef>
              <a:spcAft>
                <a:spcPts val="0"/>
              </a:spcAft>
              <a:buClr>
                <a:srgbClr val="DE7530"/>
              </a:buClr>
              <a:buSzPts val="1920"/>
              <a:buFont typeface="Noto Sans Symbols"/>
              <a:buChar char="•"/>
            </a:pPr>
            <a:r>
              <a:rPr lang="id-ID" sz="2800" dirty="0" smtClean="0">
                <a:solidFill>
                  <a:schemeClr val="tx1"/>
                </a:solidFill>
                <a:latin typeface="Arial"/>
                <a:cs typeface="Arial"/>
                <a:sym typeface="Arial"/>
              </a:rPr>
              <a:t>Scientist</a:t>
            </a:r>
          </a:p>
          <a:p>
            <a:pPr marL="914400" marR="0" lvl="2" indent="-182880" algn="l" rtl="0">
              <a:spcBef>
                <a:spcPts val="640"/>
              </a:spcBef>
              <a:spcAft>
                <a:spcPts val="0"/>
              </a:spcAft>
              <a:buClr>
                <a:srgbClr val="DE7530"/>
              </a:buClr>
              <a:buSzPts val="1920"/>
              <a:buFont typeface="Noto Sans Symbols"/>
              <a:buChar char="•"/>
            </a:pPr>
            <a:r>
              <a:rPr lang="id-ID" sz="2800" dirty="0" smtClean="0">
                <a:solidFill>
                  <a:schemeClr val="tx1"/>
                </a:solidFill>
                <a:latin typeface="Arial"/>
                <a:cs typeface="Arial"/>
                <a:sym typeface="Arial"/>
              </a:rPr>
              <a:t>A role Model</a:t>
            </a:r>
          </a:p>
          <a:p>
            <a:pPr marL="914400" marR="0" lvl="2" indent="-182880" algn="l" rtl="0">
              <a:spcBef>
                <a:spcPts val="640"/>
              </a:spcBef>
              <a:spcAft>
                <a:spcPts val="0"/>
              </a:spcAft>
              <a:buClr>
                <a:srgbClr val="DE7530"/>
              </a:buClr>
              <a:buSzPts val="1920"/>
              <a:buFont typeface="Noto Sans Symbols"/>
              <a:buChar char="•"/>
            </a:pPr>
            <a:r>
              <a:rPr lang="id-ID" sz="2800" dirty="0" smtClean="0">
                <a:solidFill>
                  <a:schemeClr val="tx1"/>
                </a:solidFill>
                <a:latin typeface="Arial"/>
                <a:cs typeface="Arial"/>
                <a:sym typeface="Arial"/>
              </a:rPr>
              <a:t>Indonesian Hero</a:t>
            </a:r>
          </a:p>
          <a:p>
            <a:pPr marL="914400" marR="0" lvl="2" indent="-182880" algn="l" rtl="0">
              <a:spcBef>
                <a:spcPts val="640"/>
              </a:spcBef>
              <a:spcAft>
                <a:spcPts val="0"/>
              </a:spcAft>
              <a:buClr>
                <a:srgbClr val="DE7530"/>
              </a:buClr>
              <a:buSzPts val="1920"/>
              <a:buFont typeface="Noto Sans Symbols"/>
              <a:buChar char="•"/>
            </a:pPr>
            <a:endParaRPr sz="1600" dirty="0">
              <a:solidFill>
                <a:schemeClr val="tx1"/>
              </a:solidFill>
            </a:endParaRPr>
          </a:p>
        </p:txBody>
      </p:sp>
      <p:pic>
        <p:nvPicPr>
          <p:cNvPr id="4" name="Picture 3" descr="4721382-bees-solv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764704"/>
            <a:ext cx="1440160" cy="8640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anim calcmode="lin" valueType="num">
                                      <p:cBhvr>
                                        <p:cTn id="8" dur="1000" fill="hold"/>
                                        <p:tgtEl>
                                          <p:spTgt spid="171"/>
                                        </p:tgtEl>
                                        <p:attrNameLst>
                                          <p:attrName>ppt_x</p:attrName>
                                        </p:attrNameLst>
                                      </p:cBhvr>
                                      <p:tavLst>
                                        <p:tav tm="0">
                                          <p:val>
                                            <p:strVal val="#ppt_x"/>
                                          </p:val>
                                        </p:tav>
                                        <p:tav tm="100000">
                                          <p:val>
                                            <p:strVal val="#ppt_x"/>
                                          </p:val>
                                        </p:tav>
                                      </p:tavLst>
                                    </p:anim>
                                    <p:anim calcmode="lin" valueType="num">
                                      <p:cBhvr>
                                        <p:cTn id="9"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2">
                                            <p:txEl>
                                              <p:pRg st="2" end="2"/>
                                            </p:txEl>
                                          </p:spTgt>
                                        </p:tgtEl>
                                        <p:attrNameLst>
                                          <p:attrName>style.visibility</p:attrName>
                                        </p:attrNameLst>
                                      </p:cBhvr>
                                      <p:to>
                                        <p:strVal val="visible"/>
                                      </p:to>
                                    </p:set>
                                    <p:anim calcmode="lin" valueType="num">
                                      <p:cBhvr additive="base">
                                        <p:cTn id="14" dur="500" fill="hold"/>
                                        <p:tgtEl>
                                          <p:spTgt spid="17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72">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72">
                                            <p:txEl>
                                              <p:pRg st="3" end="3"/>
                                            </p:txEl>
                                          </p:spTgt>
                                        </p:tgtEl>
                                        <p:attrNameLst>
                                          <p:attrName>style.visibility</p:attrName>
                                        </p:attrNameLst>
                                      </p:cBhvr>
                                      <p:to>
                                        <p:strVal val="visible"/>
                                      </p:to>
                                    </p:set>
                                    <p:anim calcmode="lin" valueType="num">
                                      <p:cBhvr additive="base">
                                        <p:cTn id="18" dur="500" fill="hold"/>
                                        <p:tgtEl>
                                          <p:spTgt spid="17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2">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2">
                                            <p:txEl>
                                              <p:pRg st="4" end="4"/>
                                            </p:txEl>
                                          </p:spTgt>
                                        </p:tgtEl>
                                        <p:attrNameLst>
                                          <p:attrName>style.visibility</p:attrName>
                                        </p:attrNameLst>
                                      </p:cBhvr>
                                      <p:to>
                                        <p:strVal val="visible"/>
                                      </p:to>
                                    </p:set>
                                    <p:anim calcmode="lin" valueType="num">
                                      <p:cBhvr additive="base">
                                        <p:cTn id="22" dur="500" fill="hold"/>
                                        <p:tgtEl>
                                          <p:spTgt spid="17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2">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2">
                                            <p:txEl>
                                              <p:pRg st="5" end="5"/>
                                            </p:txEl>
                                          </p:spTgt>
                                        </p:tgtEl>
                                        <p:attrNameLst>
                                          <p:attrName>style.visibility</p:attrName>
                                        </p:attrNameLst>
                                      </p:cBhvr>
                                      <p:to>
                                        <p:strVal val="visible"/>
                                      </p:to>
                                    </p:set>
                                    <p:anim calcmode="lin" valueType="num">
                                      <p:cBhvr additive="base">
                                        <p:cTn id="26" dur="500" fill="hold"/>
                                        <p:tgtEl>
                                          <p:spTgt spid="172">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72">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72">
                                            <p:txEl>
                                              <p:pRg st="6" end="6"/>
                                            </p:txEl>
                                          </p:spTgt>
                                        </p:tgtEl>
                                        <p:attrNameLst>
                                          <p:attrName>style.visibility</p:attrName>
                                        </p:attrNameLst>
                                      </p:cBhvr>
                                      <p:to>
                                        <p:strVal val="visible"/>
                                      </p:to>
                                    </p:set>
                                    <p:anim calcmode="lin" valueType="num">
                                      <p:cBhvr additive="base">
                                        <p:cTn id="30" dur="500" fill="hold"/>
                                        <p:tgtEl>
                                          <p:spTgt spid="172">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2">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72">
                                            <p:txEl>
                                              <p:pRg st="7" end="7"/>
                                            </p:txEl>
                                          </p:spTgt>
                                        </p:tgtEl>
                                        <p:attrNameLst>
                                          <p:attrName>style.visibility</p:attrName>
                                        </p:attrNameLst>
                                      </p:cBhvr>
                                      <p:to>
                                        <p:strVal val="visible"/>
                                      </p:to>
                                    </p:set>
                                    <p:anim calcmode="lin" valueType="num">
                                      <p:cBhvr additive="base">
                                        <p:cTn id="34" dur="500" fill="hold"/>
                                        <p:tgtEl>
                                          <p:spTgt spid="172">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2">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2">
                                            <p:txEl>
                                              <p:pRg st="8" end="8"/>
                                            </p:txEl>
                                          </p:spTgt>
                                        </p:tgtEl>
                                        <p:attrNameLst>
                                          <p:attrName>style.visibility</p:attrName>
                                        </p:attrNameLst>
                                      </p:cBhvr>
                                      <p:to>
                                        <p:strVal val="visible"/>
                                      </p:to>
                                    </p:set>
                                    <p:anim calcmode="lin" valueType="num">
                                      <p:cBhvr additive="base">
                                        <p:cTn id="38" dur="500" fill="hold"/>
                                        <p:tgtEl>
                                          <p:spTgt spid="172">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72">
                                            <p:txEl>
                                              <p:pRg st="8" end="8"/>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72">
                                            <p:txEl>
                                              <p:pRg st="9" end="9"/>
                                            </p:txEl>
                                          </p:spTgt>
                                        </p:tgtEl>
                                        <p:attrNameLst>
                                          <p:attrName>style.visibility</p:attrName>
                                        </p:attrNameLst>
                                      </p:cBhvr>
                                      <p:to>
                                        <p:strVal val="visible"/>
                                      </p:to>
                                    </p:set>
                                    <p:anim calcmode="lin" valueType="num">
                                      <p:cBhvr additive="base">
                                        <p:cTn id="42" dur="500" fill="hold"/>
                                        <p:tgtEl>
                                          <p:spTgt spid="172">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2">
                                            <p:txEl>
                                              <p:pRg st="9" end="9"/>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72">
                                            <p:txEl>
                                              <p:pRg st="10" end="10"/>
                                            </p:txEl>
                                          </p:spTgt>
                                        </p:tgtEl>
                                        <p:attrNameLst>
                                          <p:attrName>style.visibility</p:attrName>
                                        </p:attrNameLst>
                                      </p:cBhvr>
                                      <p:to>
                                        <p:strVal val="visible"/>
                                      </p:to>
                                    </p:set>
                                    <p:anim calcmode="lin" valueType="num">
                                      <p:cBhvr additive="base">
                                        <p:cTn id="46" dur="500" fill="hold"/>
                                        <p:tgtEl>
                                          <p:spTgt spid="172">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7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779912" y="548680"/>
            <a:ext cx="2376264" cy="936104"/>
          </a:xfrm>
          <a:prstGeom prst="rect">
            <a:avLst/>
          </a:prstGeom>
          <a:noFill/>
          <a:ln>
            <a:noFill/>
          </a:ln>
        </p:spPr>
        <p:txBody>
          <a:bodyPr spcFirstLastPara="1" wrap="square" lIns="91425" tIns="45700" rIns="91425" bIns="45700" anchor="b" anchorCtr="0">
            <a:noAutofit/>
          </a:bodyPr>
          <a:lstStyle/>
          <a:p>
            <a:pPr marL="0" lvl="1" indent="0" algn="l" rtl="0">
              <a:spcBef>
                <a:spcPts val="0"/>
              </a:spcBef>
              <a:spcAft>
                <a:spcPts val="0"/>
              </a:spcAft>
              <a:buNone/>
            </a:pPr>
            <a:r>
              <a:rPr lang="en-US" dirty="0">
                <a:latin typeface="Arial"/>
                <a:ea typeface="Arial"/>
                <a:cs typeface="Arial"/>
                <a:sym typeface="Arial"/>
              </a:rPr>
              <a:t> </a:t>
            </a:r>
            <a:r>
              <a:rPr lang="id-ID" dirty="0" smtClean="0">
                <a:latin typeface="Arial"/>
                <a:ea typeface="Arial"/>
                <a:cs typeface="Arial"/>
                <a:sym typeface="Arial"/>
              </a:rPr>
              <a:t/>
            </a:r>
            <a:br>
              <a:rPr lang="id-ID" dirty="0" smtClean="0">
                <a:latin typeface="Arial"/>
                <a:ea typeface="Arial"/>
                <a:cs typeface="Arial"/>
                <a:sym typeface="Arial"/>
              </a:rPr>
            </a:br>
            <a:r>
              <a:rPr lang="id-ID" dirty="0"/>
              <a:t/>
            </a:r>
            <a:br>
              <a:rPr lang="id-ID" dirty="0"/>
            </a:br>
            <a:r>
              <a:rPr lang="id-ID" dirty="0" smtClean="0"/>
              <a:t/>
            </a:r>
            <a:br>
              <a:rPr lang="id-ID" dirty="0" smtClean="0"/>
            </a:br>
            <a:r>
              <a:rPr lang="id-ID" dirty="0"/>
              <a:t/>
            </a:r>
            <a:br>
              <a:rPr lang="id-ID" dirty="0"/>
            </a:br>
            <a:r>
              <a:rPr lang="id-ID" dirty="0" smtClean="0"/>
              <a:t/>
            </a:r>
            <a:br>
              <a:rPr lang="id-ID" dirty="0" smtClean="0"/>
            </a:br>
            <a:r>
              <a:rPr lang="en-US" sz="3600" dirty="0" smtClean="0">
                <a:latin typeface="Arial"/>
                <a:ea typeface="Arial"/>
                <a:cs typeface="Arial"/>
                <a:sym typeface="Arial"/>
              </a:rPr>
              <a:t>Narrative</a:t>
            </a:r>
            <a:r>
              <a:rPr lang="en-US" sz="3240" dirty="0">
                <a:latin typeface="Arial"/>
                <a:ea typeface="Arial"/>
                <a:cs typeface="Arial"/>
                <a:sym typeface="Arial"/>
              </a:rPr>
              <a:t/>
            </a:r>
            <a:br>
              <a:rPr lang="en-US" sz="3240" dirty="0">
                <a:latin typeface="Arial"/>
                <a:ea typeface="Arial"/>
                <a:cs typeface="Arial"/>
                <a:sym typeface="Arial"/>
              </a:rPr>
            </a:br>
            <a:endParaRPr sz="1620" dirty="0">
              <a:latin typeface="Arial"/>
              <a:ea typeface="Arial"/>
              <a:cs typeface="Arial"/>
              <a:sym typeface="Arial"/>
            </a:endParaRPr>
          </a:p>
        </p:txBody>
      </p:sp>
      <p:sp>
        <p:nvSpPr>
          <p:cNvPr id="178" name="Shape 178"/>
          <p:cNvSpPr txBox="1">
            <a:spLocks noGrp="1"/>
          </p:cNvSpPr>
          <p:nvPr>
            <p:ph type="body" idx="1"/>
          </p:nvPr>
        </p:nvSpPr>
        <p:spPr>
          <a:xfrm>
            <a:off x="457200" y="1000108"/>
            <a:ext cx="7467600" cy="5473844"/>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None/>
            </a:pPr>
            <a:endParaRPr sz="2400" b="0" i="0" u="none" strike="noStrike" cap="none" dirty="0">
              <a:solidFill>
                <a:schemeClr val="tx1"/>
              </a:solidFill>
              <a:latin typeface="Arial"/>
              <a:ea typeface="Arial"/>
              <a:cs typeface="Arial"/>
              <a:sym typeface="Arial"/>
            </a:endParaRPr>
          </a:p>
          <a:p>
            <a:pPr marL="914400" marR="0" lvl="2" indent="-182879" algn="l" rtl="0">
              <a:spcBef>
                <a:spcPts val="720"/>
              </a:spcBef>
              <a:spcAft>
                <a:spcPts val="0"/>
              </a:spcAft>
              <a:buClr>
                <a:srgbClr val="DE7530"/>
              </a:buClr>
              <a:buSzPts val="2160"/>
              <a:buFont typeface="Noto Sans Symbols"/>
              <a:buChar char="•"/>
            </a:pPr>
            <a:r>
              <a:rPr lang="en-US" sz="3600" b="0" i="0" u="none" strike="noStrike" cap="none" dirty="0">
                <a:solidFill>
                  <a:schemeClr val="tx1"/>
                </a:solidFill>
                <a:latin typeface="Arial"/>
                <a:ea typeface="Arial"/>
                <a:cs typeface="Arial"/>
                <a:sym typeface="Arial"/>
              </a:rPr>
              <a:t>Fable</a:t>
            </a:r>
            <a:endParaRPr dirty="0">
              <a:solidFill>
                <a:schemeClr val="tx1"/>
              </a:solidFill>
            </a:endParaRPr>
          </a:p>
          <a:p>
            <a:pPr marL="914400" marR="0" lvl="2" indent="-182879" algn="l" rtl="0">
              <a:spcBef>
                <a:spcPts val="720"/>
              </a:spcBef>
              <a:spcAft>
                <a:spcPts val="0"/>
              </a:spcAft>
              <a:buClr>
                <a:srgbClr val="DE7530"/>
              </a:buClr>
              <a:buSzPts val="2160"/>
              <a:buFont typeface="Noto Sans Symbols"/>
              <a:buChar char="•"/>
            </a:pPr>
            <a:r>
              <a:rPr lang="en-US" sz="3600" b="0" i="0" u="none" strike="noStrike" cap="none" dirty="0">
                <a:solidFill>
                  <a:schemeClr val="tx1"/>
                </a:solidFill>
                <a:latin typeface="Arial"/>
                <a:ea typeface="Arial"/>
                <a:cs typeface="Arial"/>
                <a:sym typeface="Arial"/>
              </a:rPr>
              <a:t>Folktale</a:t>
            </a:r>
            <a:endParaRPr dirty="0">
              <a:solidFill>
                <a:schemeClr val="tx1"/>
              </a:solidFill>
            </a:endParaRPr>
          </a:p>
          <a:p>
            <a:pPr marL="914400" marR="0" lvl="2" indent="-182879" algn="l" rtl="0">
              <a:spcBef>
                <a:spcPts val="720"/>
              </a:spcBef>
              <a:spcAft>
                <a:spcPts val="0"/>
              </a:spcAft>
              <a:buClr>
                <a:srgbClr val="DE7530"/>
              </a:buClr>
              <a:buSzPts val="2160"/>
              <a:buFont typeface="Noto Sans Symbols"/>
              <a:buChar char="•"/>
            </a:pPr>
            <a:r>
              <a:rPr lang="en-US" sz="3600" b="0" i="0" u="none" strike="noStrike" cap="none" dirty="0">
                <a:solidFill>
                  <a:schemeClr val="tx1"/>
                </a:solidFill>
                <a:latin typeface="Arial"/>
                <a:ea typeface="Arial"/>
                <a:cs typeface="Arial"/>
                <a:sym typeface="Arial"/>
              </a:rPr>
              <a:t>Fairy tale</a:t>
            </a:r>
            <a:endParaRPr dirty="0">
              <a:solidFill>
                <a:schemeClr val="tx1"/>
              </a:solidFill>
            </a:endParaRPr>
          </a:p>
          <a:p>
            <a:pPr marL="914400" marR="0" lvl="2" indent="-182879" algn="l" rtl="0">
              <a:spcBef>
                <a:spcPts val="720"/>
              </a:spcBef>
              <a:spcAft>
                <a:spcPts val="0"/>
              </a:spcAft>
              <a:buClr>
                <a:srgbClr val="DE7530"/>
              </a:buClr>
              <a:buSzPts val="2160"/>
              <a:buFont typeface="Noto Sans Symbols"/>
              <a:buChar char="•"/>
            </a:pPr>
            <a:r>
              <a:rPr lang="en-US" sz="3600" b="0" i="0" u="none" strike="noStrike" cap="none" dirty="0">
                <a:solidFill>
                  <a:schemeClr val="tx1"/>
                </a:solidFill>
                <a:latin typeface="Arial"/>
                <a:ea typeface="Arial"/>
                <a:cs typeface="Arial"/>
                <a:sym typeface="Arial"/>
              </a:rPr>
              <a:t>Legend</a:t>
            </a:r>
            <a:endParaRPr dirty="0">
              <a:solidFill>
                <a:schemeClr val="tx1"/>
              </a:solidFill>
            </a:endParaRPr>
          </a:p>
          <a:p>
            <a:pPr marL="914400" marR="0" lvl="2" indent="-182879" algn="l" rtl="0">
              <a:spcBef>
                <a:spcPts val="720"/>
              </a:spcBef>
              <a:spcAft>
                <a:spcPts val="0"/>
              </a:spcAft>
              <a:buClr>
                <a:srgbClr val="DE7530"/>
              </a:buClr>
              <a:buSzPts val="2160"/>
              <a:buFont typeface="Noto Sans Symbols"/>
              <a:buChar char="•"/>
            </a:pPr>
            <a:r>
              <a:rPr lang="en-US" sz="3600" b="0" i="0" u="none" strike="noStrike" cap="none" dirty="0">
                <a:solidFill>
                  <a:schemeClr val="tx1"/>
                </a:solidFill>
                <a:latin typeface="Arial"/>
                <a:ea typeface="Arial"/>
                <a:cs typeface="Arial"/>
                <a:sym typeface="Arial"/>
              </a:rPr>
              <a:t>Myth</a:t>
            </a:r>
            <a:endParaRPr dirty="0">
              <a:solidFill>
                <a:schemeClr val="tx1"/>
              </a:solidFill>
            </a:endParaRPr>
          </a:p>
          <a:p>
            <a:pPr marL="914400" marR="0" lvl="2" indent="-182879" algn="l" rtl="0">
              <a:spcBef>
                <a:spcPts val="720"/>
              </a:spcBef>
              <a:spcAft>
                <a:spcPts val="0"/>
              </a:spcAft>
              <a:buClr>
                <a:srgbClr val="DE7530"/>
              </a:buClr>
              <a:buSzPts val="2160"/>
              <a:buFont typeface="Noto Sans Symbols"/>
              <a:buChar char="•"/>
            </a:pPr>
            <a:r>
              <a:rPr lang="en-US" sz="3600" b="0" i="0" u="none" strike="noStrike" cap="none" dirty="0" err="1">
                <a:solidFill>
                  <a:schemeClr val="tx1"/>
                </a:solidFill>
                <a:latin typeface="Arial"/>
                <a:ea typeface="Arial"/>
                <a:cs typeface="Arial"/>
                <a:sym typeface="Arial"/>
              </a:rPr>
              <a:t>etc</a:t>
            </a:r>
            <a:endParaRPr dirty="0">
              <a:solidFill>
                <a:schemeClr val="tx1"/>
              </a:solidFill>
            </a:endParaRPr>
          </a:p>
          <a:p>
            <a:pPr marL="914400" marR="0" lvl="2" indent="-114300" algn="l" rtl="0">
              <a:spcBef>
                <a:spcPts val="360"/>
              </a:spcBef>
              <a:spcAft>
                <a:spcPts val="0"/>
              </a:spcAft>
              <a:buClr>
                <a:srgbClr val="DE7530"/>
              </a:buClr>
              <a:buSzPts val="1080"/>
              <a:buFont typeface="Noto Sans Symbols"/>
              <a:buNone/>
            </a:pPr>
            <a:endParaRPr sz="1800" b="0" i="0" u="none" strike="noStrike" cap="none" dirty="0">
              <a:solidFill>
                <a:schemeClr val="tx1"/>
              </a:solidFill>
              <a:latin typeface="Arial"/>
              <a:ea typeface="Arial"/>
              <a:cs typeface="Arial"/>
              <a:sym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688" y="3317875"/>
            <a:ext cx="4013720" cy="227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
                                            <p:txEl>
                                              <p:pRg st="1" end="1"/>
                                            </p:txEl>
                                          </p:spTgt>
                                        </p:tgtEl>
                                        <p:attrNameLst>
                                          <p:attrName>style.visibility</p:attrName>
                                        </p:attrNameLst>
                                      </p:cBhvr>
                                      <p:to>
                                        <p:strVal val="visible"/>
                                      </p:to>
                                    </p:set>
                                    <p:anim calcmode="lin" valueType="num">
                                      <p:cBhvr additive="base">
                                        <p:cTn id="13" dur="500" fill="hold"/>
                                        <p:tgtEl>
                                          <p:spTgt spid="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 calcmode="lin" valueType="num">
                                      <p:cBhvr additive="base">
                                        <p:cTn id="17" dur="500" fill="hold"/>
                                        <p:tgtEl>
                                          <p:spTgt spid="17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8">
                                            <p:txEl>
                                              <p:pRg st="3" end="3"/>
                                            </p:txEl>
                                          </p:spTgt>
                                        </p:tgtEl>
                                        <p:attrNameLst>
                                          <p:attrName>style.visibility</p:attrName>
                                        </p:attrNameLst>
                                      </p:cBhvr>
                                      <p:to>
                                        <p:strVal val="visible"/>
                                      </p:to>
                                    </p:set>
                                    <p:anim calcmode="lin" valueType="num">
                                      <p:cBhvr additive="base">
                                        <p:cTn id="21" dur="500" fill="hold"/>
                                        <p:tgtEl>
                                          <p:spTgt spid="17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8">
                                            <p:txEl>
                                              <p:pRg st="4" end="4"/>
                                            </p:txEl>
                                          </p:spTgt>
                                        </p:tgtEl>
                                        <p:attrNameLst>
                                          <p:attrName>style.visibility</p:attrName>
                                        </p:attrNameLst>
                                      </p:cBhvr>
                                      <p:to>
                                        <p:strVal val="visible"/>
                                      </p:to>
                                    </p:set>
                                    <p:anim calcmode="lin" valueType="num">
                                      <p:cBhvr additive="base">
                                        <p:cTn id="25" dur="500" fill="hold"/>
                                        <p:tgtEl>
                                          <p:spTgt spid="1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8">
                                            <p:txEl>
                                              <p:pRg st="5" end="5"/>
                                            </p:txEl>
                                          </p:spTgt>
                                        </p:tgtEl>
                                        <p:attrNameLst>
                                          <p:attrName>style.visibility</p:attrName>
                                        </p:attrNameLst>
                                      </p:cBhvr>
                                      <p:to>
                                        <p:strVal val="visible"/>
                                      </p:to>
                                    </p:set>
                                    <p:anim calcmode="lin" valueType="num">
                                      <p:cBhvr additive="base">
                                        <p:cTn id="29" dur="500" fill="hold"/>
                                        <p:tgtEl>
                                          <p:spTgt spid="17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8">
                                            <p:txEl>
                                              <p:pRg st="6" end="6"/>
                                            </p:txEl>
                                          </p:spTgt>
                                        </p:tgtEl>
                                        <p:attrNameLst>
                                          <p:attrName>style.visibility</p:attrName>
                                        </p:attrNameLst>
                                      </p:cBhvr>
                                      <p:to>
                                        <p:strVal val="visible"/>
                                      </p:to>
                                    </p:set>
                                    <p:anim calcmode="lin" valueType="num">
                                      <p:cBhvr additive="base">
                                        <p:cTn id="33" dur="500" fill="hold"/>
                                        <p:tgtEl>
                                          <p:spTgt spid="17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555776" y="116632"/>
            <a:ext cx="2952328" cy="936104"/>
          </a:xfrm>
          <a:prstGeom prst="rect">
            <a:avLst/>
          </a:prstGeom>
          <a:noFill/>
          <a:ln>
            <a:noFill/>
          </a:ln>
        </p:spPr>
        <p:txBody>
          <a:bodyPr spcFirstLastPara="1" wrap="square" lIns="91425" tIns="45700" rIns="91425" bIns="45700" anchor="b" anchorCtr="0">
            <a:noAutofit/>
          </a:bodyPr>
          <a:lstStyle/>
          <a:p>
            <a:pPr marL="0" lvl="1" indent="0" algn="l" rtl="0">
              <a:spcBef>
                <a:spcPts val="0"/>
              </a:spcBef>
              <a:spcAft>
                <a:spcPts val="0"/>
              </a:spcAft>
              <a:buNone/>
            </a:pPr>
            <a:r>
              <a:rPr lang="en-US" sz="3600" dirty="0">
                <a:latin typeface="Arial"/>
                <a:ea typeface="Arial"/>
                <a:cs typeface="Arial"/>
                <a:sym typeface="Arial"/>
              </a:rPr>
              <a:t>Report</a:t>
            </a:r>
            <a:br>
              <a:rPr lang="en-US" sz="3600" dirty="0">
                <a:latin typeface="Arial"/>
                <a:ea typeface="Arial"/>
                <a:cs typeface="Arial"/>
                <a:sym typeface="Arial"/>
              </a:rPr>
            </a:br>
            <a:endParaRPr dirty="0">
              <a:latin typeface="Arial"/>
              <a:ea typeface="Arial"/>
              <a:cs typeface="Arial"/>
              <a:sym typeface="Arial"/>
            </a:endParaRPr>
          </a:p>
        </p:txBody>
      </p:sp>
      <p:sp>
        <p:nvSpPr>
          <p:cNvPr id="184" name="Shape 184"/>
          <p:cNvSpPr txBox="1">
            <a:spLocks noGrp="1"/>
          </p:cNvSpPr>
          <p:nvPr>
            <p:ph type="body" idx="1"/>
          </p:nvPr>
        </p:nvSpPr>
        <p:spPr>
          <a:xfrm>
            <a:off x="457200" y="928670"/>
            <a:ext cx="7467600" cy="5545282"/>
          </a:xfrm>
          <a:prstGeom prst="rect">
            <a:avLst/>
          </a:prstGeom>
          <a:noFill/>
          <a:ln>
            <a:noFill/>
          </a:ln>
        </p:spPr>
        <p:txBody>
          <a:bodyPr spcFirstLastPara="1" wrap="square" lIns="91425" tIns="45700" rIns="91425" bIns="45700" anchor="t" anchorCtr="0">
            <a:noAutofit/>
          </a:bodyPr>
          <a:lstStyle/>
          <a:p>
            <a:pPr marL="914400" marR="0" lvl="2" indent="-182880" algn="l" rtl="0">
              <a:spcBef>
                <a:spcPts val="0"/>
              </a:spcBef>
              <a:spcAft>
                <a:spcPts val="0"/>
              </a:spcAft>
              <a:buClr>
                <a:srgbClr val="DE7530"/>
              </a:buClr>
              <a:buSzPts val="2640"/>
              <a:buFont typeface="Noto Sans Symbols"/>
              <a:buChar char="•"/>
            </a:pPr>
            <a:r>
              <a:rPr lang="id-ID" sz="3600" b="0" i="0" u="none" strike="noStrike" cap="none" dirty="0" smtClean="0">
                <a:solidFill>
                  <a:schemeClr val="tx1"/>
                </a:solidFill>
                <a:latin typeface="Arial"/>
                <a:ea typeface="Arial"/>
                <a:cs typeface="Arial"/>
                <a:sym typeface="Arial"/>
              </a:rPr>
              <a:t>Endangered </a:t>
            </a:r>
            <a:r>
              <a:rPr lang="en-US" sz="3600" b="0" i="0" u="none" strike="noStrike" cap="none" dirty="0" smtClean="0">
                <a:solidFill>
                  <a:schemeClr val="tx1"/>
                </a:solidFill>
                <a:latin typeface="Arial"/>
                <a:ea typeface="Arial"/>
                <a:cs typeface="Arial"/>
                <a:sym typeface="Arial"/>
              </a:rPr>
              <a:t>Animal</a:t>
            </a:r>
            <a:endParaRPr sz="1400" dirty="0">
              <a:solidFill>
                <a:schemeClr val="tx1"/>
              </a:solidFill>
            </a:endParaRPr>
          </a:p>
          <a:p>
            <a:pPr marL="914400" marR="0" lvl="2" indent="-182880" algn="l" rtl="0">
              <a:spcBef>
                <a:spcPts val="880"/>
              </a:spcBef>
              <a:spcAft>
                <a:spcPts val="0"/>
              </a:spcAft>
              <a:buClr>
                <a:srgbClr val="DE7530"/>
              </a:buClr>
              <a:buSzPts val="2640"/>
              <a:buFont typeface="Noto Sans Symbols"/>
              <a:buChar char="•"/>
            </a:pPr>
            <a:r>
              <a:rPr lang="en-US" sz="3600" b="0" i="0" u="none" strike="noStrike" cap="none" dirty="0">
                <a:solidFill>
                  <a:schemeClr val="tx1"/>
                </a:solidFill>
                <a:latin typeface="Arial"/>
                <a:ea typeface="Arial"/>
                <a:cs typeface="Arial"/>
                <a:sym typeface="Arial"/>
              </a:rPr>
              <a:t>Plant</a:t>
            </a:r>
            <a:endParaRPr sz="1400" dirty="0">
              <a:solidFill>
                <a:schemeClr val="tx1"/>
              </a:solidFill>
            </a:endParaRPr>
          </a:p>
          <a:p>
            <a:pPr marL="914400" marR="0" lvl="2" indent="-182880" algn="l" rtl="0">
              <a:spcBef>
                <a:spcPts val="880"/>
              </a:spcBef>
              <a:spcAft>
                <a:spcPts val="0"/>
              </a:spcAft>
              <a:buClr>
                <a:srgbClr val="DE7530"/>
              </a:buClr>
              <a:buSzPts val="2640"/>
              <a:buFont typeface="Noto Sans Symbols"/>
              <a:buChar char="•"/>
            </a:pPr>
            <a:r>
              <a:rPr lang="en-US" sz="3600" b="0" i="0" u="none" strike="noStrike" cap="none" dirty="0">
                <a:solidFill>
                  <a:schemeClr val="tx1"/>
                </a:solidFill>
                <a:latin typeface="Arial"/>
                <a:ea typeface="Arial"/>
                <a:cs typeface="Arial"/>
                <a:sym typeface="Arial"/>
              </a:rPr>
              <a:t>Natural </a:t>
            </a:r>
            <a:r>
              <a:rPr lang="en-US" sz="3600" b="0" i="0" u="none" strike="noStrike" cap="none" dirty="0" smtClean="0">
                <a:solidFill>
                  <a:schemeClr val="tx1"/>
                </a:solidFill>
                <a:latin typeface="Arial"/>
                <a:ea typeface="Arial"/>
                <a:cs typeface="Arial"/>
                <a:sym typeface="Arial"/>
              </a:rPr>
              <a:t>phenomenon/disaster</a:t>
            </a:r>
            <a:endParaRPr sz="1400" dirty="0">
              <a:solidFill>
                <a:schemeClr val="tx1"/>
              </a:solidFill>
            </a:endParaRPr>
          </a:p>
          <a:p>
            <a:pPr marL="914400" marR="0" lvl="2" indent="-182880" algn="l" rtl="0">
              <a:spcBef>
                <a:spcPts val="880"/>
              </a:spcBef>
              <a:spcAft>
                <a:spcPts val="0"/>
              </a:spcAft>
              <a:buClr>
                <a:srgbClr val="DE7530"/>
              </a:buClr>
              <a:buSzPts val="2640"/>
              <a:buFont typeface="Noto Sans Symbols"/>
              <a:buChar char="•"/>
            </a:pPr>
            <a:r>
              <a:rPr lang="en-US" sz="3600" b="0" i="0" u="none" strike="noStrike" cap="none" dirty="0">
                <a:solidFill>
                  <a:schemeClr val="tx1"/>
                </a:solidFill>
                <a:latin typeface="Arial"/>
                <a:ea typeface="Arial"/>
                <a:cs typeface="Arial"/>
                <a:sym typeface="Arial"/>
              </a:rPr>
              <a:t>Social phenomenon</a:t>
            </a:r>
            <a:endParaRPr sz="1400" dirty="0">
              <a:solidFill>
                <a:schemeClr val="tx1"/>
              </a:solidFill>
            </a:endParaRPr>
          </a:p>
          <a:p>
            <a:pPr marL="914400" marR="0" lvl="2" indent="-182880" algn="l" rtl="0">
              <a:spcBef>
                <a:spcPts val="880"/>
              </a:spcBef>
              <a:spcAft>
                <a:spcPts val="0"/>
              </a:spcAft>
              <a:buClr>
                <a:srgbClr val="DE7530"/>
              </a:buClr>
              <a:buSzPts val="2640"/>
              <a:buFont typeface="Noto Sans Symbols"/>
              <a:buChar char="•"/>
            </a:pPr>
            <a:r>
              <a:rPr lang="en-US" sz="3600" b="0" i="0" u="none" strike="noStrike" cap="none" dirty="0" err="1">
                <a:solidFill>
                  <a:schemeClr val="tx1"/>
                </a:solidFill>
                <a:latin typeface="Arial"/>
                <a:ea typeface="Arial"/>
                <a:cs typeface="Arial"/>
                <a:sym typeface="Arial"/>
              </a:rPr>
              <a:t>Etc</a:t>
            </a:r>
            <a:endParaRPr sz="1400" dirty="0">
              <a:solidFill>
                <a:schemeClr val="tx1"/>
              </a:solidFill>
            </a:endParaRPr>
          </a:p>
          <a:p>
            <a:pPr marL="914400" marR="0" lvl="2" indent="-182880" algn="l" rtl="0">
              <a:spcBef>
                <a:spcPts val="360"/>
              </a:spcBef>
              <a:spcAft>
                <a:spcPts val="0"/>
              </a:spcAft>
              <a:buClr>
                <a:srgbClr val="DE7530"/>
              </a:buClr>
              <a:buSzPts val="1080"/>
              <a:buFont typeface="Noto Sans Symbols"/>
              <a:buNone/>
            </a:pPr>
            <a:endParaRPr sz="1800" b="0" i="0" u="none" strike="noStrike" cap="none" dirty="0">
              <a:solidFill>
                <a:schemeClr val="tx1"/>
              </a:solidFill>
              <a:latin typeface="Arial"/>
              <a:ea typeface="Arial"/>
              <a:cs typeface="Arial"/>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625807"/>
            <a:ext cx="4032448" cy="270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barn(inVertical)">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4">
                                            <p:txEl>
                                              <p:pRg st="0" end="0"/>
                                            </p:txEl>
                                          </p:spTgt>
                                        </p:tgtEl>
                                        <p:attrNameLst>
                                          <p:attrName>style.visibility</p:attrName>
                                        </p:attrNameLst>
                                      </p:cBhvr>
                                      <p:to>
                                        <p:strVal val="visible"/>
                                      </p:to>
                                    </p:set>
                                    <p:anim calcmode="lin" valueType="num">
                                      <p:cBhvr additive="base">
                                        <p:cTn id="12" dur="500" fill="hold"/>
                                        <p:tgtEl>
                                          <p:spTgt spid="18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4">
                                            <p:txEl>
                                              <p:pRg st="1" end="1"/>
                                            </p:txEl>
                                          </p:spTgt>
                                        </p:tgtEl>
                                        <p:attrNameLst>
                                          <p:attrName>style.visibility</p:attrName>
                                        </p:attrNameLst>
                                      </p:cBhvr>
                                      <p:to>
                                        <p:strVal val="visible"/>
                                      </p:to>
                                    </p:set>
                                    <p:anim calcmode="lin" valueType="num">
                                      <p:cBhvr additive="base">
                                        <p:cTn id="16" dur="500" fill="hold"/>
                                        <p:tgtEl>
                                          <p:spTgt spid="18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4">
                                            <p:txEl>
                                              <p:pRg st="2" end="2"/>
                                            </p:txEl>
                                          </p:spTgt>
                                        </p:tgtEl>
                                        <p:attrNameLst>
                                          <p:attrName>style.visibility</p:attrName>
                                        </p:attrNameLst>
                                      </p:cBhvr>
                                      <p:to>
                                        <p:strVal val="visible"/>
                                      </p:to>
                                    </p:set>
                                    <p:anim calcmode="lin" valueType="num">
                                      <p:cBhvr additive="base">
                                        <p:cTn id="20" dur="500" fill="hold"/>
                                        <p:tgtEl>
                                          <p:spTgt spid="18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84">
                                            <p:txEl>
                                              <p:pRg st="3" end="3"/>
                                            </p:txEl>
                                          </p:spTgt>
                                        </p:tgtEl>
                                        <p:attrNameLst>
                                          <p:attrName>style.visibility</p:attrName>
                                        </p:attrNameLst>
                                      </p:cBhvr>
                                      <p:to>
                                        <p:strVal val="visible"/>
                                      </p:to>
                                    </p:set>
                                    <p:anim calcmode="lin" valueType="num">
                                      <p:cBhvr additive="base">
                                        <p:cTn id="24" dur="500" fill="hold"/>
                                        <p:tgtEl>
                                          <p:spTgt spid="18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84">
                                            <p:txEl>
                                              <p:pRg st="4" end="4"/>
                                            </p:txEl>
                                          </p:spTgt>
                                        </p:tgtEl>
                                        <p:attrNameLst>
                                          <p:attrName>style.visibility</p:attrName>
                                        </p:attrNameLst>
                                      </p:cBhvr>
                                      <p:to>
                                        <p:strVal val="visible"/>
                                      </p:to>
                                    </p:set>
                                    <p:anim calcmode="lin" valueType="num">
                                      <p:cBhvr additive="base">
                                        <p:cTn id="28" dur="500" fill="hold"/>
                                        <p:tgtEl>
                                          <p:spTgt spid="18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098"/>
                                        </p:tgtEl>
                                        <p:attrNameLst>
                                          <p:attrName>style.visibility</p:attrName>
                                        </p:attrNameLst>
                                      </p:cBhvr>
                                      <p:to>
                                        <p:strVal val="visible"/>
                                      </p:to>
                                    </p:set>
                                    <p:animEffect transition="in" filter="fade">
                                      <p:cBhvr>
                                        <p:cTn id="34" dur="1000"/>
                                        <p:tgtEl>
                                          <p:spTgt spid="4098"/>
                                        </p:tgtEl>
                                      </p:cBhvr>
                                    </p:animEffect>
                                    <p:anim calcmode="lin" valueType="num">
                                      <p:cBhvr>
                                        <p:cTn id="35" dur="1000" fill="hold"/>
                                        <p:tgtEl>
                                          <p:spTgt spid="4098"/>
                                        </p:tgtEl>
                                        <p:attrNameLst>
                                          <p:attrName>ppt_x</p:attrName>
                                        </p:attrNameLst>
                                      </p:cBhvr>
                                      <p:tavLst>
                                        <p:tav tm="0">
                                          <p:val>
                                            <p:strVal val="#ppt_x"/>
                                          </p:val>
                                        </p:tav>
                                        <p:tav tm="100000">
                                          <p:val>
                                            <p:strVal val="#ppt_x"/>
                                          </p:val>
                                        </p:tav>
                                      </p:tavLst>
                                    </p:anim>
                                    <p:anim calcmode="lin" valueType="num">
                                      <p:cBhvr>
                                        <p:cTn id="3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899592" y="548680"/>
            <a:ext cx="5040560" cy="80861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en-US" sz="3600" b="1" i="0" u="none" strike="noStrike" cap="small" dirty="0">
                <a:solidFill>
                  <a:schemeClr val="dk2"/>
                </a:solidFill>
                <a:latin typeface="Arial"/>
                <a:ea typeface="Arial"/>
                <a:cs typeface="Arial"/>
                <a:sym typeface="Arial"/>
              </a:rPr>
              <a:t>KOMPONEN TEKS</a:t>
            </a:r>
            <a:endParaRPr sz="3600" b="1" i="0" u="none" strike="noStrike" cap="small" dirty="0">
              <a:solidFill>
                <a:schemeClr val="dk2"/>
              </a:solidFill>
              <a:latin typeface="Arial"/>
              <a:ea typeface="Arial"/>
              <a:cs typeface="Arial"/>
              <a:sym typeface="Arial"/>
            </a:endParaRPr>
          </a:p>
        </p:txBody>
      </p:sp>
      <p:sp>
        <p:nvSpPr>
          <p:cNvPr id="191" name="Shape 191"/>
          <p:cNvSpPr txBox="1">
            <a:spLocks noGrp="1"/>
          </p:cNvSpPr>
          <p:nvPr>
            <p:ph type="body" idx="1"/>
          </p:nvPr>
        </p:nvSpPr>
        <p:spPr>
          <a:xfrm>
            <a:off x="899592" y="2204864"/>
            <a:ext cx="6881192" cy="2592288"/>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3360"/>
              <a:buFont typeface="Noto Sans Symbols"/>
              <a:buChar char="•"/>
            </a:pPr>
            <a:r>
              <a:rPr lang="en-US" sz="4800" b="0" i="0" u="none" strike="noStrike" cap="none" dirty="0" err="1">
                <a:solidFill>
                  <a:schemeClr val="dk1"/>
                </a:solidFill>
                <a:latin typeface="Arial"/>
                <a:ea typeface="Arial"/>
                <a:cs typeface="Arial"/>
                <a:sym typeface="Arial"/>
              </a:rPr>
              <a:t>Fungsi</a:t>
            </a:r>
            <a:r>
              <a:rPr lang="en-US" sz="4800" b="0" i="0" u="none" strike="noStrike" cap="none" dirty="0">
                <a:solidFill>
                  <a:schemeClr val="dk1"/>
                </a:solidFill>
                <a:latin typeface="Arial"/>
                <a:ea typeface="Arial"/>
                <a:cs typeface="Arial"/>
                <a:sym typeface="Arial"/>
              </a:rPr>
              <a:t> </a:t>
            </a:r>
            <a:r>
              <a:rPr lang="en-US" sz="4800" b="0" i="0" u="none" strike="noStrike" cap="none" dirty="0" err="1">
                <a:solidFill>
                  <a:schemeClr val="dk1"/>
                </a:solidFill>
                <a:latin typeface="Arial"/>
                <a:ea typeface="Arial"/>
                <a:cs typeface="Arial"/>
                <a:sym typeface="Arial"/>
              </a:rPr>
              <a:t>sosial</a:t>
            </a:r>
            <a:r>
              <a:rPr lang="en-US" sz="4800" b="0" i="0" u="none" strike="noStrike" cap="none" dirty="0">
                <a:solidFill>
                  <a:schemeClr val="dk1"/>
                </a:solidFill>
                <a:latin typeface="Arial"/>
                <a:ea typeface="Arial"/>
                <a:cs typeface="Arial"/>
                <a:sym typeface="Arial"/>
              </a:rPr>
              <a:t> </a:t>
            </a:r>
            <a:r>
              <a:rPr lang="en-US" sz="4800" b="0" i="0" u="none" strike="noStrike" cap="none" dirty="0" err="1">
                <a:solidFill>
                  <a:schemeClr val="dk1"/>
                </a:solidFill>
                <a:latin typeface="Arial"/>
                <a:ea typeface="Arial"/>
                <a:cs typeface="Arial"/>
                <a:sym typeface="Arial"/>
              </a:rPr>
              <a:t>teks</a:t>
            </a:r>
            <a:endParaRPr sz="48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3360"/>
              <a:buFont typeface="Noto Sans Symbols"/>
              <a:buChar char="•"/>
            </a:pPr>
            <a:r>
              <a:rPr lang="en-US" sz="4800" b="0" i="0" u="none" strike="noStrike" cap="none" dirty="0" err="1">
                <a:solidFill>
                  <a:schemeClr val="dk1"/>
                </a:solidFill>
                <a:latin typeface="Arial"/>
                <a:ea typeface="Arial"/>
                <a:cs typeface="Arial"/>
                <a:sym typeface="Arial"/>
              </a:rPr>
              <a:t>Struktur</a:t>
            </a:r>
            <a:r>
              <a:rPr lang="en-US" sz="4800" b="0" i="0" u="none" strike="noStrike" cap="none" dirty="0">
                <a:solidFill>
                  <a:schemeClr val="dk1"/>
                </a:solidFill>
                <a:latin typeface="Arial"/>
                <a:ea typeface="Arial"/>
                <a:cs typeface="Arial"/>
                <a:sym typeface="Arial"/>
              </a:rPr>
              <a:t> </a:t>
            </a:r>
            <a:r>
              <a:rPr lang="en-US" sz="4800" b="0" i="0" u="none" strike="noStrike" cap="none" dirty="0" err="1">
                <a:solidFill>
                  <a:schemeClr val="dk1"/>
                </a:solidFill>
                <a:latin typeface="Arial"/>
                <a:ea typeface="Arial"/>
                <a:cs typeface="Arial"/>
                <a:sym typeface="Arial"/>
              </a:rPr>
              <a:t>Teks</a:t>
            </a:r>
            <a:endParaRPr sz="48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3360"/>
              <a:buFont typeface="Noto Sans Symbols"/>
              <a:buChar char="•"/>
            </a:pPr>
            <a:r>
              <a:rPr lang="en-US" sz="4800" b="0" i="0" u="none" strike="noStrike" cap="none" dirty="0" err="1">
                <a:solidFill>
                  <a:schemeClr val="dk1"/>
                </a:solidFill>
                <a:latin typeface="Arial"/>
                <a:ea typeface="Arial"/>
                <a:cs typeface="Arial"/>
                <a:sym typeface="Arial"/>
              </a:rPr>
              <a:t>Unsur</a:t>
            </a:r>
            <a:r>
              <a:rPr lang="en-US" sz="4800" b="0" i="0" u="none" strike="noStrike" cap="none" dirty="0">
                <a:solidFill>
                  <a:schemeClr val="dk1"/>
                </a:solidFill>
                <a:latin typeface="Arial"/>
                <a:ea typeface="Arial"/>
                <a:cs typeface="Arial"/>
                <a:sym typeface="Arial"/>
              </a:rPr>
              <a:t> </a:t>
            </a:r>
            <a:r>
              <a:rPr lang="en-US" sz="4800" b="0" i="0" u="none" strike="noStrike" cap="none" dirty="0" err="1">
                <a:solidFill>
                  <a:schemeClr val="dk1"/>
                </a:solidFill>
                <a:latin typeface="Arial"/>
                <a:ea typeface="Arial"/>
                <a:cs typeface="Arial"/>
                <a:sym typeface="Arial"/>
              </a:rPr>
              <a:t>kebahasaan</a:t>
            </a:r>
            <a:r>
              <a:rPr lang="en-US" sz="4800" b="0" i="0" u="none" strike="noStrike" cap="none" dirty="0">
                <a:solidFill>
                  <a:schemeClr val="dk1"/>
                </a:solidFill>
                <a:latin typeface="Arial"/>
                <a:ea typeface="Arial"/>
                <a:cs typeface="Arial"/>
                <a:sym typeface="Arial"/>
              </a:rPr>
              <a:t> </a:t>
            </a:r>
            <a:endParaRPr sz="2400" b="0" i="0" u="none" strike="noStrike" cap="none" dirty="0">
              <a:solidFill>
                <a:schemeClr val="dk1"/>
              </a:solidFill>
              <a:latin typeface="Arial"/>
              <a:ea typeface="Arial"/>
              <a:cs typeface="Arial"/>
              <a:sym typeface="Arial"/>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5085184"/>
            <a:ext cx="5112568"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500" fill="hold"/>
                                        <p:tgtEl>
                                          <p:spTgt spid="190"/>
                                        </p:tgtEl>
                                        <p:attrNameLst>
                                          <p:attrName>ppt_x</p:attrName>
                                        </p:attrNameLst>
                                      </p:cBhvr>
                                      <p:tavLst>
                                        <p:tav tm="0">
                                          <p:val>
                                            <p:strVal val="#ppt_x"/>
                                          </p:val>
                                        </p:tav>
                                        <p:tav tm="100000">
                                          <p:val>
                                            <p:strVal val="#ppt_x"/>
                                          </p:val>
                                        </p:tav>
                                      </p:tavLst>
                                    </p:anim>
                                    <p:anim calcmode="lin" valueType="num">
                                      <p:cBhvr additive="base">
                                        <p:cTn id="8"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xEl>
                                              <p:pRg st="0" end="0"/>
                                            </p:txEl>
                                          </p:spTgt>
                                        </p:tgtEl>
                                        <p:attrNameLst>
                                          <p:attrName>style.visibility</p:attrName>
                                        </p:attrNameLst>
                                      </p:cBhvr>
                                      <p:to>
                                        <p:strVal val="visible"/>
                                      </p:to>
                                    </p:set>
                                    <p:animEffect transition="in" filter="randombar(horizontal)">
                                      <p:cBhvr>
                                        <p:cTn id="13" dur="500"/>
                                        <p:tgtEl>
                                          <p:spTgt spid="191">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91">
                                            <p:txEl>
                                              <p:pRg st="1" end="1"/>
                                            </p:txEl>
                                          </p:spTgt>
                                        </p:tgtEl>
                                        <p:attrNameLst>
                                          <p:attrName>style.visibility</p:attrName>
                                        </p:attrNameLst>
                                      </p:cBhvr>
                                      <p:to>
                                        <p:strVal val="visible"/>
                                      </p:to>
                                    </p:set>
                                    <p:animEffect transition="in" filter="randombar(horizontal)">
                                      <p:cBhvr>
                                        <p:cTn id="16" dur="500"/>
                                        <p:tgtEl>
                                          <p:spTgt spid="191">
                                            <p:txEl>
                                              <p:pRg st="1" end="1"/>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91">
                                            <p:txEl>
                                              <p:pRg st="2" end="2"/>
                                            </p:txEl>
                                          </p:spTgt>
                                        </p:tgtEl>
                                        <p:attrNameLst>
                                          <p:attrName>style.visibility</p:attrName>
                                        </p:attrNameLst>
                                      </p:cBhvr>
                                      <p:to>
                                        <p:strVal val="visible"/>
                                      </p:to>
                                    </p:set>
                                    <p:animEffect transition="in" filter="randombar(horizontal)">
                                      <p:cBhvr>
                                        <p:cTn id="19" dur="500"/>
                                        <p:tgtEl>
                                          <p:spTgt spid="1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00080"/>
              </a:buClr>
              <a:buSzPts val="3600"/>
              <a:buFont typeface="Century Schoolbook"/>
              <a:buNone/>
            </a:pPr>
            <a:r>
              <a:rPr lang="en-US" sz="3600" b="1" i="0" u="none" strike="noStrike" cap="small">
                <a:solidFill>
                  <a:srgbClr val="800080"/>
                </a:solidFill>
                <a:latin typeface="Century Schoolbook"/>
                <a:ea typeface="Century Schoolbook"/>
                <a:cs typeface="Century Schoolbook"/>
                <a:sym typeface="Century Schoolbook"/>
              </a:rPr>
              <a:t>What is Higher-order thinking?</a:t>
            </a:r>
            <a:endParaRPr sz="3600" b="1" i="0" u="none" strike="noStrike" cap="small">
              <a:solidFill>
                <a:srgbClr val="800080"/>
              </a:solidFill>
              <a:latin typeface="Century Schoolbook"/>
              <a:ea typeface="Century Schoolbook"/>
              <a:cs typeface="Century Schoolbook"/>
              <a:sym typeface="Century Schoolbook"/>
            </a:endParaRPr>
          </a:p>
        </p:txBody>
      </p:sp>
      <p:sp>
        <p:nvSpPr>
          <p:cNvPr id="198" name="Shape 198"/>
          <p:cNvSpPr txBox="1">
            <a:spLocks noGrp="1"/>
          </p:cNvSpPr>
          <p:nvPr>
            <p:ph type="body" idx="1"/>
          </p:nvPr>
        </p:nvSpPr>
        <p:spPr>
          <a:xfrm>
            <a:off x="457200" y="1600200"/>
            <a:ext cx="8003232" cy="4925144"/>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1960"/>
              <a:buFont typeface="Noto Sans Symbols"/>
              <a:buNone/>
            </a:pPr>
            <a:r>
              <a:rPr lang="en-US" sz="2800" b="1" i="0" u="none" strike="noStrike" cap="none" dirty="0">
                <a:solidFill>
                  <a:schemeClr val="dk1"/>
                </a:solidFill>
                <a:latin typeface="Century Schoolbook"/>
                <a:ea typeface="Century Schoolbook"/>
                <a:cs typeface="Century Schoolbook"/>
                <a:sym typeface="Century Schoolbook"/>
              </a:rPr>
              <a:t>The recall of information is </a:t>
            </a:r>
            <a:r>
              <a:rPr lang="en-US" sz="2800" b="1" i="0" u="none" strike="noStrike" cap="none" dirty="0" smtClean="0">
                <a:solidFill>
                  <a:schemeClr val="dk1"/>
                </a:solidFill>
                <a:latin typeface="Century Schoolbook"/>
                <a:ea typeface="Century Schoolbook"/>
                <a:cs typeface="Century Schoolbook"/>
                <a:sym typeface="Century Schoolbook"/>
              </a:rPr>
              <a:t>minimized.</a:t>
            </a:r>
            <a:endParaRPr dirty="0"/>
          </a:p>
          <a:p>
            <a:pPr marL="274320" marR="0" lvl="0" indent="-274320" algn="l" rtl="0">
              <a:lnSpc>
                <a:spcPct val="90000"/>
              </a:lnSpc>
              <a:spcBef>
                <a:spcPts val="600"/>
              </a:spcBef>
              <a:spcAft>
                <a:spcPts val="0"/>
              </a:spcAft>
              <a:buClr>
                <a:schemeClr val="accent1"/>
              </a:buClr>
              <a:buSzPts val="1960"/>
              <a:buFont typeface="Noto Sans Symbols"/>
              <a:buNone/>
            </a:pPr>
            <a:endParaRPr lang="id-ID" sz="2800" b="1" i="0" u="none" strike="noStrike" cap="none" dirty="0" smtClean="0">
              <a:solidFill>
                <a:schemeClr val="dk1"/>
              </a:solidFill>
              <a:latin typeface="Century Schoolbook"/>
              <a:ea typeface="Century Schoolbook"/>
              <a:cs typeface="Century Schoolbook"/>
              <a:sym typeface="Century Schoolbook"/>
            </a:endParaRPr>
          </a:p>
          <a:p>
            <a:pPr marL="274320" marR="0" lvl="0" indent="-274320" algn="l" rtl="0">
              <a:lnSpc>
                <a:spcPct val="90000"/>
              </a:lnSpc>
              <a:spcBef>
                <a:spcPts val="600"/>
              </a:spcBef>
              <a:spcAft>
                <a:spcPts val="0"/>
              </a:spcAft>
              <a:buClr>
                <a:schemeClr val="accent1"/>
              </a:buClr>
              <a:buSzPts val="1960"/>
              <a:buFont typeface="Noto Sans Symbols"/>
              <a:buNone/>
            </a:pPr>
            <a:r>
              <a:rPr lang="en-US" sz="2800" b="1" i="0" u="none" strike="noStrike" cap="none" dirty="0" smtClean="0">
                <a:solidFill>
                  <a:schemeClr val="dk1"/>
                </a:solidFill>
                <a:latin typeface="Century Schoolbook"/>
                <a:ea typeface="Century Schoolbook"/>
                <a:cs typeface="Century Schoolbook"/>
                <a:sym typeface="Century Schoolbook"/>
              </a:rPr>
              <a:t>The </a:t>
            </a:r>
            <a:r>
              <a:rPr lang="en-US" sz="2800" b="1" i="0" u="none" strike="noStrike" cap="none" dirty="0">
                <a:solidFill>
                  <a:schemeClr val="dk1"/>
                </a:solidFill>
                <a:latin typeface="Century Schoolbook"/>
                <a:ea typeface="Century Schoolbook"/>
                <a:cs typeface="Century Schoolbook"/>
                <a:sym typeface="Century Schoolbook"/>
              </a:rPr>
              <a:t>emphasis is placed on</a:t>
            </a:r>
            <a:r>
              <a:rPr lang="en-US" sz="2800" b="1" i="0" u="none" strike="noStrike" cap="none" dirty="0" smtClean="0">
                <a:solidFill>
                  <a:schemeClr val="dk1"/>
                </a:solidFill>
                <a:latin typeface="Century Schoolbook"/>
                <a:ea typeface="Century Schoolbook"/>
                <a:cs typeface="Century Schoolbook"/>
                <a:sym typeface="Century Schoolbook"/>
              </a:rPr>
              <a:t>:</a:t>
            </a:r>
            <a:endParaRPr sz="2800" b="1" i="0" u="none" strike="noStrike" cap="none" dirty="0">
              <a:solidFill>
                <a:schemeClr val="dk1"/>
              </a:solidFill>
              <a:latin typeface="Century Schoolbook"/>
              <a:ea typeface="Century Schoolbook"/>
              <a:cs typeface="Century Schoolbook"/>
              <a:sym typeface="Century Schoolbook"/>
            </a:endParaRPr>
          </a:p>
          <a:p>
            <a:pPr marL="274320" marR="0" lvl="0" indent="-274320" algn="l" rtl="0">
              <a:lnSpc>
                <a:spcPct val="90000"/>
              </a:lnSpc>
              <a:spcBef>
                <a:spcPts val="600"/>
              </a:spcBef>
              <a:spcAft>
                <a:spcPts val="0"/>
              </a:spcAft>
              <a:buClr>
                <a:schemeClr val="accent1"/>
              </a:buClr>
              <a:buSzPts val="1960"/>
              <a:buFont typeface="Noto Sans Symbols"/>
              <a:buChar char="•"/>
            </a:pPr>
            <a:r>
              <a:rPr lang="en-US" sz="2800" b="1" i="0" u="none" strike="noStrike" cap="none" dirty="0">
                <a:solidFill>
                  <a:schemeClr val="dk1"/>
                </a:solidFill>
                <a:latin typeface="Century Schoolbook"/>
                <a:ea typeface="Century Schoolbook"/>
                <a:cs typeface="Century Schoolbook"/>
                <a:sym typeface="Century Schoolbook"/>
              </a:rPr>
              <a:t>transfer from one context to another</a:t>
            </a:r>
            <a:endParaRPr dirty="0"/>
          </a:p>
          <a:p>
            <a:pPr marL="274320" marR="0" lvl="0" indent="-274320" algn="l" rtl="0">
              <a:lnSpc>
                <a:spcPct val="90000"/>
              </a:lnSpc>
              <a:spcBef>
                <a:spcPts val="600"/>
              </a:spcBef>
              <a:spcAft>
                <a:spcPts val="0"/>
              </a:spcAft>
              <a:buClr>
                <a:schemeClr val="accent1"/>
              </a:buClr>
              <a:buSzPts val="1960"/>
              <a:buFont typeface="Noto Sans Symbols"/>
              <a:buChar char="•"/>
            </a:pPr>
            <a:r>
              <a:rPr lang="en-US" sz="2800" b="1" i="0" u="none" strike="noStrike" cap="none" dirty="0">
                <a:solidFill>
                  <a:schemeClr val="dk1"/>
                </a:solidFill>
                <a:latin typeface="Century Schoolbook"/>
                <a:ea typeface="Century Schoolbook"/>
                <a:cs typeface="Century Schoolbook"/>
                <a:sym typeface="Century Schoolbook"/>
              </a:rPr>
              <a:t>processing and applying information</a:t>
            </a:r>
            <a:endParaRPr dirty="0"/>
          </a:p>
          <a:p>
            <a:pPr marL="274320" marR="0" lvl="0" indent="-274320" algn="l" rtl="0">
              <a:lnSpc>
                <a:spcPct val="90000"/>
              </a:lnSpc>
              <a:spcBef>
                <a:spcPts val="600"/>
              </a:spcBef>
              <a:spcAft>
                <a:spcPts val="0"/>
              </a:spcAft>
              <a:buClr>
                <a:schemeClr val="accent1"/>
              </a:buClr>
              <a:buSzPts val="1960"/>
              <a:buFont typeface="Noto Sans Symbols"/>
              <a:buChar char="•"/>
            </a:pPr>
            <a:r>
              <a:rPr lang="en-US" sz="2800" b="1" i="0" u="none" strike="noStrike" cap="none" dirty="0">
                <a:solidFill>
                  <a:schemeClr val="dk1"/>
                </a:solidFill>
                <a:latin typeface="Century Schoolbook"/>
                <a:ea typeface="Century Schoolbook"/>
                <a:cs typeface="Century Schoolbook"/>
                <a:sym typeface="Century Schoolbook"/>
              </a:rPr>
              <a:t>seeing relationships between different information</a:t>
            </a:r>
            <a:endParaRPr dirty="0"/>
          </a:p>
          <a:p>
            <a:pPr marL="274320" marR="0" lvl="0" indent="-274320" algn="l" rtl="0">
              <a:lnSpc>
                <a:spcPct val="90000"/>
              </a:lnSpc>
              <a:spcBef>
                <a:spcPts val="600"/>
              </a:spcBef>
              <a:spcAft>
                <a:spcPts val="0"/>
              </a:spcAft>
              <a:buClr>
                <a:schemeClr val="accent1"/>
              </a:buClr>
              <a:buSzPts val="1960"/>
              <a:buFont typeface="Noto Sans Symbols"/>
              <a:buChar char="•"/>
            </a:pPr>
            <a:r>
              <a:rPr lang="en-US" sz="2800" b="1" i="0" u="none" strike="noStrike" cap="none" dirty="0">
                <a:solidFill>
                  <a:schemeClr val="dk1"/>
                </a:solidFill>
                <a:latin typeface="Century Schoolbook"/>
                <a:ea typeface="Century Schoolbook"/>
                <a:cs typeface="Century Schoolbook"/>
                <a:sym typeface="Century Schoolbook"/>
              </a:rPr>
              <a:t>using information to solve problems</a:t>
            </a:r>
            <a:endParaRPr dirty="0"/>
          </a:p>
          <a:p>
            <a:pPr marL="274320" marR="0" lvl="0" indent="-274320" algn="l" rtl="0">
              <a:lnSpc>
                <a:spcPct val="90000"/>
              </a:lnSpc>
              <a:spcBef>
                <a:spcPts val="600"/>
              </a:spcBef>
              <a:spcAft>
                <a:spcPts val="0"/>
              </a:spcAft>
              <a:buClr>
                <a:schemeClr val="accent1"/>
              </a:buClr>
              <a:buSzPts val="1960"/>
              <a:buFont typeface="Noto Sans Symbols"/>
              <a:buChar char="•"/>
            </a:pPr>
            <a:r>
              <a:rPr lang="en-US" sz="2800" b="1" i="0" u="none" strike="noStrike" cap="none" dirty="0">
                <a:solidFill>
                  <a:schemeClr val="dk1"/>
                </a:solidFill>
                <a:latin typeface="Century Schoolbook"/>
                <a:ea typeface="Century Schoolbook"/>
                <a:cs typeface="Century Schoolbook"/>
                <a:sym typeface="Century Schoolbook"/>
              </a:rPr>
              <a:t>critically examining ideas and information</a:t>
            </a:r>
            <a:endParaRPr sz="2800" b="1" i="0" u="none" strike="noStrike" cap="none" dirty="0">
              <a:solidFill>
                <a:schemeClr val="dk1"/>
              </a:solidFill>
              <a:latin typeface="Century Schoolbook"/>
              <a:ea typeface="Century Schoolbook"/>
              <a:cs typeface="Century Schoolbook"/>
              <a:sym typeface="Century Schoolbook"/>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90066"/>
          </a:xfrm>
        </p:spPr>
        <p:txBody>
          <a:bodyPr/>
          <a:lstStyle/>
          <a:p>
            <a:pPr algn="ctr"/>
            <a:r>
              <a:rPr lang="en-US" dirty="0" err="1" smtClean="0"/>
              <a:t>Kebijakan</a:t>
            </a:r>
            <a:r>
              <a:rPr lang="en-US" dirty="0" smtClean="0"/>
              <a:t> </a:t>
            </a:r>
            <a:r>
              <a:rPr lang="en-US" dirty="0" err="1" smtClean="0"/>
              <a:t>pemerintah</a:t>
            </a:r>
            <a:r>
              <a:rPr lang="en-US" dirty="0" smtClean="0"/>
              <a:t> </a:t>
            </a:r>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7"/>
            <a:ext cx="842493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46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8"/>
            <a:ext cx="8229600" cy="79690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en-US" sz="3000" b="0" i="0" u="none" strike="noStrike" cap="small" dirty="0" err="1">
                <a:solidFill>
                  <a:schemeClr val="dk2"/>
                </a:solidFill>
                <a:latin typeface="Arial"/>
                <a:ea typeface="Arial"/>
                <a:cs typeface="Arial"/>
                <a:sym typeface="Arial"/>
              </a:rPr>
              <a:t>Fungsi</a:t>
            </a:r>
            <a:r>
              <a:rPr lang="en-US" sz="3000" b="0" i="0" u="none" strike="noStrike" cap="small" dirty="0">
                <a:solidFill>
                  <a:schemeClr val="dk2"/>
                </a:solidFill>
                <a:latin typeface="Arial"/>
                <a:ea typeface="Arial"/>
                <a:cs typeface="Arial"/>
                <a:sym typeface="Arial"/>
              </a:rPr>
              <a:t> </a:t>
            </a:r>
            <a:r>
              <a:rPr lang="en-US" sz="3000" b="0" i="0" u="none" strike="noStrike" cap="small" dirty="0" err="1">
                <a:solidFill>
                  <a:schemeClr val="dk2"/>
                </a:solidFill>
                <a:latin typeface="Arial"/>
                <a:ea typeface="Arial"/>
                <a:cs typeface="Arial"/>
                <a:sym typeface="Arial"/>
              </a:rPr>
              <a:t>sosial</a:t>
            </a:r>
            <a:r>
              <a:rPr lang="en-US" sz="3000" b="0" i="0" u="none" strike="noStrike" cap="small" dirty="0">
                <a:solidFill>
                  <a:schemeClr val="dk2"/>
                </a:solidFill>
                <a:latin typeface="Arial"/>
                <a:ea typeface="Arial"/>
                <a:cs typeface="Arial"/>
                <a:sym typeface="Arial"/>
              </a:rPr>
              <a:t> </a:t>
            </a:r>
            <a:r>
              <a:rPr lang="en-US" sz="3000" b="0" i="0" u="none" strike="noStrike" cap="small" dirty="0" err="1">
                <a:solidFill>
                  <a:schemeClr val="dk2"/>
                </a:solidFill>
                <a:latin typeface="Arial"/>
                <a:ea typeface="Arial"/>
                <a:cs typeface="Arial"/>
                <a:sym typeface="Arial"/>
              </a:rPr>
              <a:t>teks</a:t>
            </a:r>
            <a:endParaRPr sz="3000" b="0" i="0" u="none" strike="noStrike" cap="small" dirty="0">
              <a:solidFill>
                <a:schemeClr val="dk2"/>
              </a:solidFill>
              <a:latin typeface="Arial"/>
              <a:ea typeface="Arial"/>
              <a:cs typeface="Arial"/>
              <a:sym typeface="Arial"/>
            </a:endParaRPr>
          </a:p>
        </p:txBody>
      </p:sp>
      <p:sp>
        <p:nvSpPr>
          <p:cNvPr id="216" name="Shape 216"/>
          <p:cNvSpPr txBox="1">
            <a:spLocks noGrp="1"/>
          </p:cNvSpPr>
          <p:nvPr>
            <p:ph type="body" idx="1"/>
          </p:nvPr>
        </p:nvSpPr>
        <p:spPr>
          <a:xfrm>
            <a:off x="4499992" y="548680"/>
            <a:ext cx="3715346" cy="573784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ts val="1302"/>
              <a:buFont typeface="Noto Sans Symbols"/>
              <a:buChar char="•"/>
            </a:pPr>
            <a:r>
              <a:rPr lang="en-US" sz="1860" b="0" i="0" u="none" strike="noStrike" cap="none" dirty="0" err="1">
                <a:solidFill>
                  <a:schemeClr val="dk1"/>
                </a:solidFill>
                <a:latin typeface="Century Schoolbook"/>
                <a:ea typeface="Century Schoolbook"/>
                <a:cs typeface="Century Schoolbook"/>
                <a:sym typeface="Century Schoolbook"/>
              </a:rPr>
              <a:t>Siswa</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dapat</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mengidentifikasi</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membandingkan</a:t>
            </a:r>
            <a:r>
              <a:rPr lang="en-US" sz="1860" b="0" i="0" u="none" strike="noStrike" cap="none" dirty="0">
                <a:solidFill>
                  <a:schemeClr val="dk1"/>
                </a:solidFill>
                <a:latin typeface="Century Schoolbook"/>
                <a:ea typeface="Century Schoolbook"/>
                <a:cs typeface="Century Schoolbook"/>
                <a:sym typeface="Century Schoolbook"/>
              </a:rPr>
              <a:t>/</a:t>
            </a:r>
            <a:r>
              <a:rPr lang="en-US" sz="1860" b="0" i="0" u="none" strike="noStrike" cap="none" dirty="0" err="1">
                <a:solidFill>
                  <a:schemeClr val="dk1"/>
                </a:solidFill>
                <a:latin typeface="Century Schoolbook"/>
                <a:ea typeface="Century Schoolbook"/>
                <a:cs typeface="Century Schoolbook"/>
                <a:sym typeface="Century Schoolbook"/>
              </a:rPr>
              <a:t>mengklasifikasi</a:t>
            </a:r>
            <a:r>
              <a:rPr lang="en-US" sz="1860" b="0" i="0" u="none" strike="noStrike" cap="none" dirty="0">
                <a:solidFill>
                  <a:schemeClr val="dk1"/>
                </a:solidFill>
                <a:latin typeface="Century Schoolbook"/>
                <a:ea typeface="Century Schoolbook"/>
                <a:cs typeface="Century Schoolbook"/>
                <a:sym typeface="Century Schoolbook"/>
              </a:rPr>
              <a:t>/</a:t>
            </a:r>
            <a:r>
              <a:rPr lang="en-US" sz="1860" b="0" i="0" u="none" strike="noStrike" cap="none" dirty="0" err="1">
                <a:solidFill>
                  <a:schemeClr val="dk1"/>
                </a:solidFill>
                <a:latin typeface="Century Schoolbook"/>
                <a:ea typeface="Century Schoolbook"/>
                <a:cs typeface="Century Schoolbook"/>
                <a:sym typeface="Century Schoolbook"/>
              </a:rPr>
              <a:t>menjelaskan</a:t>
            </a:r>
            <a:r>
              <a:rPr lang="en-US" sz="1860" b="0" i="0" u="none" strike="noStrike" cap="none" dirty="0">
                <a:solidFill>
                  <a:schemeClr val="dk1"/>
                </a:solidFill>
                <a:latin typeface="Century Schoolbook"/>
                <a:ea typeface="Century Schoolbook"/>
                <a:cs typeface="Century Schoolbook"/>
                <a:sym typeface="Century Schoolbook"/>
              </a:rPr>
              <a:t>/</a:t>
            </a:r>
            <a:r>
              <a:rPr lang="en-US" sz="1860" b="0" i="0" u="none" strike="noStrike" cap="none" dirty="0" err="1">
                <a:solidFill>
                  <a:schemeClr val="dk1"/>
                </a:solidFill>
                <a:latin typeface="Century Schoolbook"/>
                <a:ea typeface="Century Schoolbook"/>
                <a:cs typeface="Century Schoolbook"/>
                <a:sym typeface="Century Schoolbook"/>
              </a:rPr>
              <a:t>menfsirkan</a:t>
            </a:r>
            <a:r>
              <a:rPr lang="en-US" sz="1860" b="0" i="0" u="none" strike="noStrike" cap="none" dirty="0">
                <a:solidFill>
                  <a:schemeClr val="dk1"/>
                </a:solidFill>
                <a:latin typeface="Century Schoolbook"/>
                <a:ea typeface="Century Schoolbook"/>
                <a:cs typeface="Century Schoolbook"/>
                <a:sym typeface="Century Schoolbook"/>
              </a:rPr>
              <a:t>/</a:t>
            </a:r>
            <a:r>
              <a:rPr lang="en-US" sz="1860" b="0" i="0" u="none" strike="noStrike" cap="none" dirty="0" err="1">
                <a:solidFill>
                  <a:schemeClr val="dk1"/>
                </a:solidFill>
                <a:latin typeface="Century Schoolbook"/>
                <a:ea typeface="Century Schoolbook"/>
                <a:cs typeface="Century Schoolbook"/>
                <a:sym typeface="Century Schoolbook"/>
              </a:rPr>
              <a:t>menyimpulakn</a:t>
            </a:r>
            <a:r>
              <a:rPr lang="en-US" sz="1860" b="0" i="0" u="none" strike="noStrike" cap="none" dirty="0">
                <a:solidFill>
                  <a:schemeClr val="dk1"/>
                </a:solidFill>
                <a:latin typeface="Century Schoolbook"/>
                <a:ea typeface="Century Schoolbook"/>
                <a:cs typeface="Century Schoolbook"/>
                <a:sym typeface="Century Schoolbook"/>
              </a:rPr>
              <a:t>/</a:t>
            </a:r>
            <a:r>
              <a:rPr lang="en-US" sz="1860" b="0" i="0" u="none" strike="noStrike" cap="none" dirty="0" err="1">
                <a:solidFill>
                  <a:schemeClr val="dk1"/>
                </a:solidFill>
                <a:latin typeface="Century Schoolbook"/>
                <a:ea typeface="Century Schoolbook"/>
                <a:cs typeface="Century Schoolbook"/>
                <a:sym typeface="Century Schoolbook"/>
              </a:rPr>
              <a:t>menginterprestaikan</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aspekaspek</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fungsi</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sosial</a:t>
            </a:r>
            <a:r>
              <a:rPr lang="en-US" sz="1860" b="0" i="0" u="none" strike="noStrike" cap="none" dirty="0">
                <a:solidFill>
                  <a:schemeClr val="dk1"/>
                </a:solidFill>
                <a:latin typeface="Century Schoolbook"/>
                <a:ea typeface="Century Schoolbook"/>
                <a:cs typeface="Century Schoolbook"/>
                <a:sym typeface="Century Schoolbook"/>
              </a:rPr>
              <a:t>:</a:t>
            </a:r>
            <a:endParaRPr dirty="0"/>
          </a:p>
          <a:p>
            <a:pPr marL="342900" marR="0" lvl="0" indent="-342900" algn="l" rtl="0">
              <a:lnSpc>
                <a:spcPct val="80000"/>
              </a:lnSpc>
              <a:spcBef>
                <a:spcPts val="600"/>
              </a:spcBef>
              <a:spcAft>
                <a:spcPts val="0"/>
              </a:spcAft>
              <a:buClr>
                <a:schemeClr val="accent1"/>
              </a:buClr>
              <a:buSzPts val="1302"/>
              <a:buFont typeface="Wingdings" pitchFamily="2" charset="2"/>
              <a:buChar char="q"/>
            </a:pPr>
            <a:r>
              <a:rPr lang="en-US" sz="1860" b="0" i="0" u="none" strike="noStrike" cap="none" dirty="0" err="1" smtClean="0">
                <a:solidFill>
                  <a:schemeClr val="dk1"/>
                </a:solidFill>
                <a:latin typeface="Century Schoolbook"/>
                <a:ea typeface="Century Schoolbook"/>
                <a:cs typeface="Century Schoolbook"/>
                <a:sym typeface="Century Schoolbook"/>
              </a:rPr>
              <a:t>topik</a:t>
            </a:r>
            <a:r>
              <a:rPr lang="en-US" sz="1860" b="0" i="0" u="none" strike="noStrike" cap="none" dirty="0" smtClean="0">
                <a:solidFill>
                  <a:schemeClr val="dk1"/>
                </a:solidFill>
                <a:latin typeface="Century Schoolbook"/>
                <a:ea typeface="Century Schoolbook"/>
                <a:cs typeface="Century Schoolbook"/>
                <a:sym typeface="Century Schoolbook"/>
              </a:rPr>
              <a:t>/</a:t>
            </a:r>
            <a:r>
              <a:rPr lang="en-US" sz="1860" b="0" i="0" u="none" strike="noStrike" cap="none" dirty="0" err="1" smtClean="0">
                <a:solidFill>
                  <a:schemeClr val="dk1"/>
                </a:solidFill>
                <a:latin typeface="Century Schoolbook"/>
                <a:ea typeface="Century Schoolbook"/>
                <a:cs typeface="Century Schoolbook"/>
                <a:sym typeface="Century Schoolbook"/>
              </a:rPr>
              <a:t>isu</a:t>
            </a:r>
            <a:r>
              <a:rPr lang="en-US" sz="1860" b="0" i="0" u="none" strike="noStrike" cap="none" dirty="0" smtClean="0">
                <a:solidFill>
                  <a:schemeClr val="dk1"/>
                </a:solidFill>
                <a:latin typeface="Century Schoolbook"/>
                <a:ea typeface="Century Schoolbook"/>
                <a:cs typeface="Century Schoolbook"/>
                <a:sym typeface="Century Schoolbook"/>
              </a:rPr>
              <a:t>/</a:t>
            </a:r>
            <a:r>
              <a:rPr lang="en-US" sz="1860" b="0" i="0" u="none" strike="noStrike" cap="none" dirty="0" err="1" smtClean="0">
                <a:solidFill>
                  <a:schemeClr val="dk1"/>
                </a:solidFill>
                <a:latin typeface="Century Schoolbook"/>
                <a:ea typeface="Century Schoolbook"/>
                <a:cs typeface="Century Schoolbook"/>
                <a:sym typeface="Century Schoolbook"/>
              </a:rPr>
              <a:t>masalah</a:t>
            </a:r>
            <a:endParaRPr sz="1860" b="0" i="0" u="none" strike="noStrike" cap="none" dirty="0">
              <a:solidFill>
                <a:schemeClr val="dk1"/>
              </a:solidFill>
              <a:latin typeface="Century Schoolbook"/>
              <a:ea typeface="Century Schoolbook"/>
              <a:cs typeface="Century Schoolbook"/>
              <a:sym typeface="Century Schoolbook"/>
            </a:endParaRPr>
          </a:p>
          <a:p>
            <a:pPr marL="342900" marR="0" lvl="0" indent="-342900" algn="l" rtl="0">
              <a:lnSpc>
                <a:spcPct val="80000"/>
              </a:lnSpc>
              <a:spcBef>
                <a:spcPts val="600"/>
              </a:spcBef>
              <a:spcAft>
                <a:spcPts val="0"/>
              </a:spcAft>
              <a:buClr>
                <a:schemeClr val="accent1"/>
              </a:buClr>
              <a:buSzPts val="1302"/>
              <a:buFont typeface="Wingdings" pitchFamily="2" charset="2"/>
              <a:buChar char="q"/>
            </a:pPr>
            <a:r>
              <a:rPr lang="en-US" sz="1860" b="0" i="0" u="none" strike="noStrike" cap="none" dirty="0" err="1" smtClean="0">
                <a:solidFill>
                  <a:schemeClr val="dk1"/>
                </a:solidFill>
                <a:latin typeface="Century Schoolbook"/>
                <a:ea typeface="Century Schoolbook"/>
                <a:cs typeface="Century Schoolbook"/>
                <a:sym typeface="Century Schoolbook"/>
              </a:rPr>
              <a:t>tujuan</a:t>
            </a:r>
            <a:r>
              <a:rPr lang="en-US" sz="1860" b="0" i="0" u="none" strike="noStrike" cap="none" dirty="0" smtClean="0">
                <a:solidFill>
                  <a:schemeClr val="dk1"/>
                </a:solidFill>
                <a:latin typeface="Century Schoolbook"/>
                <a:ea typeface="Century Schoolbook"/>
                <a:cs typeface="Century Schoolbook"/>
                <a:sym typeface="Century Schoolbook"/>
              </a:rPr>
              <a:t>/</a:t>
            </a:r>
            <a:r>
              <a:rPr lang="en-US" sz="1860" b="0" i="0" u="none" strike="noStrike" cap="none" dirty="0" err="1" smtClean="0">
                <a:solidFill>
                  <a:schemeClr val="dk1"/>
                </a:solidFill>
                <a:latin typeface="Century Schoolbook"/>
                <a:ea typeface="Century Schoolbook"/>
                <a:cs typeface="Century Schoolbook"/>
                <a:sym typeface="Century Schoolbook"/>
              </a:rPr>
              <a:t>fungsi</a:t>
            </a:r>
            <a:r>
              <a:rPr lang="en-US" sz="1860" b="0" i="0" u="none" strike="noStrike" cap="none" dirty="0" smtClean="0">
                <a:solidFill>
                  <a:schemeClr val="dk1"/>
                </a:solidFill>
                <a:latin typeface="Century Schoolbook"/>
                <a:ea typeface="Century Schoolbook"/>
                <a:cs typeface="Century Schoolbook"/>
                <a:sym typeface="Century Schoolbook"/>
              </a:rPr>
              <a:t>/</a:t>
            </a:r>
            <a:r>
              <a:rPr lang="en-US" sz="1860" b="0" i="0" u="none" strike="noStrike" cap="none" dirty="0" err="1" smtClean="0">
                <a:solidFill>
                  <a:schemeClr val="dk1"/>
                </a:solidFill>
                <a:latin typeface="Century Schoolbook"/>
                <a:ea typeface="Century Schoolbook"/>
                <a:cs typeface="Century Schoolbook"/>
                <a:sym typeface="Century Schoolbook"/>
              </a:rPr>
              <a:t>pesan</a:t>
            </a:r>
            <a:endParaRPr sz="1860" b="0" i="0" u="none" strike="noStrike" cap="none" dirty="0">
              <a:solidFill>
                <a:schemeClr val="dk1"/>
              </a:solidFill>
              <a:latin typeface="Century Schoolbook"/>
              <a:ea typeface="Century Schoolbook"/>
              <a:cs typeface="Century Schoolbook"/>
              <a:sym typeface="Century Schoolbook"/>
            </a:endParaRPr>
          </a:p>
          <a:p>
            <a:pPr marL="342900" marR="0" lvl="0" indent="-342900" algn="l" rtl="0">
              <a:lnSpc>
                <a:spcPct val="80000"/>
              </a:lnSpc>
              <a:spcBef>
                <a:spcPts val="600"/>
              </a:spcBef>
              <a:spcAft>
                <a:spcPts val="0"/>
              </a:spcAft>
              <a:buClr>
                <a:schemeClr val="accent1"/>
              </a:buClr>
              <a:buSzPts val="1302"/>
              <a:buFont typeface="Wingdings" pitchFamily="2" charset="2"/>
              <a:buChar char="q"/>
            </a:pPr>
            <a:r>
              <a:rPr lang="en-US" sz="1860" b="0" i="0" u="none" strike="noStrike" cap="none" dirty="0" err="1" smtClean="0">
                <a:solidFill>
                  <a:schemeClr val="dk1"/>
                </a:solidFill>
                <a:latin typeface="Century Schoolbook"/>
                <a:ea typeface="Century Schoolbook"/>
                <a:cs typeface="Century Schoolbook"/>
                <a:sym typeface="Century Schoolbook"/>
              </a:rPr>
              <a:t>latar</a:t>
            </a:r>
            <a:r>
              <a:rPr lang="en-US" sz="1860" b="0" i="0" u="none" strike="noStrike" cap="none" dirty="0" smtClean="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belakang</a:t>
            </a:r>
            <a:r>
              <a:rPr lang="en-US" sz="1860" b="0" i="0" u="none" strike="noStrike" cap="none" dirty="0">
                <a:solidFill>
                  <a:schemeClr val="dk1"/>
                </a:solidFill>
                <a:latin typeface="Century Schoolbook"/>
                <a:ea typeface="Century Schoolbook"/>
                <a:cs typeface="Century Schoolbook"/>
                <a:sym typeface="Century Schoolbook"/>
              </a:rPr>
              <a:t>/</a:t>
            </a:r>
            <a:r>
              <a:rPr lang="en-US" sz="1860" b="0" i="0" u="none" strike="noStrike" cap="none" dirty="0" err="1">
                <a:solidFill>
                  <a:schemeClr val="dk1"/>
                </a:solidFill>
                <a:latin typeface="Century Schoolbook"/>
                <a:ea typeface="Century Schoolbook"/>
                <a:cs typeface="Century Schoolbook"/>
                <a:sym typeface="Century Schoolbook"/>
              </a:rPr>
              <a:t>alasan</a:t>
            </a:r>
            <a:endParaRPr sz="1860" b="0" i="0" u="none" strike="noStrike" cap="none" dirty="0">
              <a:solidFill>
                <a:schemeClr val="dk1"/>
              </a:solidFill>
              <a:latin typeface="Century Schoolbook"/>
              <a:ea typeface="Century Schoolbook"/>
              <a:cs typeface="Century Schoolbook"/>
              <a:sym typeface="Century Schoolbook"/>
            </a:endParaRPr>
          </a:p>
          <a:p>
            <a:pPr marL="342900" marR="0" lvl="0" indent="-342900" algn="l" rtl="0">
              <a:lnSpc>
                <a:spcPct val="80000"/>
              </a:lnSpc>
              <a:spcBef>
                <a:spcPts val="600"/>
              </a:spcBef>
              <a:spcAft>
                <a:spcPts val="0"/>
              </a:spcAft>
              <a:buClr>
                <a:schemeClr val="accent1"/>
              </a:buClr>
              <a:buSzPts val="1302"/>
              <a:buFont typeface="Wingdings" pitchFamily="2" charset="2"/>
              <a:buChar char="q"/>
            </a:pPr>
            <a:r>
              <a:rPr lang="en-US" sz="1860" b="0" i="0" u="none" strike="noStrike" cap="none" dirty="0" err="1" smtClean="0">
                <a:solidFill>
                  <a:schemeClr val="dk1"/>
                </a:solidFill>
                <a:latin typeface="Century Schoolbook"/>
                <a:ea typeface="Century Schoolbook"/>
                <a:cs typeface="Century Schoolbook"/>
                <a:sym typeface="Century Schoolbook"/>
              </a:rPr>
              <a:t>akibat</a:t>
            </a:r>
            <a:r>
              <a:rPr lang="en-US" sz="1860" b="0" i="0" u="none" strike="noStrike" cap="none" dirty="0" smtClean="0">
                <a:solidFill>
                  <a:schemeClr val="dk1"/>
                </a:solidFill>
                <a:latin typeface="Century Schoolbook"/>
                <a:ea typeface="Century Schoolbook"/>
                <a:cs typeface="Century Schoolbook"/>
                <a:sym typeface="Century Schoolbook"/>
              </a:rPr>
              <a:t>/</a:t>
            </a:r>
            <a:r>
              <a:rPr lang="en-US" sz="1860" b="0" i="0" u="none" strike="noStrike" cap="none" dirty="0" err="1" smtClean="0">
                <a:solidFill>
                  <a:schemeClr val="dk1"/>
                </a:solidFill>
                <a:latin typeface="Century Schoolbook"/>
                <a:ea typeface="Century Schoolbook"/>
                <a:cs typeface="Century Schoolbook"/>
                <a:sym typeface="Century Schoolbook"/>
              </a:rPr>
              <a:t>dampak</a:t>
            </a:r>
            <a:r>
              <a:rPr lang="en-US" sz="1860" b="0" i="0" u="none" strike="noStrike" cap="none" dirty="0" smtClean="0">
                <a:solidFill>
                  <a:schemeClr val="dk1"/>
                </a:solidFill>
                <a:latin typeface="Century Schoolbook"/>
                <a:ea typeface="Century Schoolbook"/>
                <a:cs typeface="Century Schoolbook"/>
                <a:sym typeface="Century Schoolbook"/>
              </a:rPr>
              <a:t>/</a:t>
            </a:r>
            <a:r>
              <a:rPr lang="en-US" sz="1860" b="0" i="0" u="none" strike="noStrike" cap="none" dirty="0" err="1" smtClean="0">
                <a:solidFill>
                  <a:schemeClr val="dk1"/>
                </a:solidFill>
                <a:latin typeface="Century Schoolbook"/>
                <a:ea typeface="Century Schoolbook"/>
                <a:cs typeface="Century Schoolbook"/>
                <a:sym typeface="Century Schoolbook"/>
              </a:rPr>
              <a:t>manfaat</a:t>
            </a:r>
            <a:endParaRPr sz="1860" b="0" i="0" u="none" strike="noStrike" cap="none" dirty="0">
              <a:solidFill>
                <a:schemeClr val="dk1"/>
              </a:solidFill>
              <a:latin typeface="Century Schoolbook"/>
              <a:ea typeface="Century Schoolbook"/>
              <a:cs typeface="Century Schoolbook"/>
              <a:sym typeface="Century Schoolbook"/>
            </a:endParaRPr>
          </a:p>
          <a:p>
            <a:pPr marL="342900" marR="0" lvl="0" indent="-342900" algn="l" rtl="0">
              <a:lnSpc>
                <a:spcPct val="80000"/>
              </a:lnSpc>
              <a:spcBef>
                <a:spcPts val="600"/>
              </a:spcBef>
              <a:spcAft>
                <a:spcPts val="0"/>
              </a:spcAft>
              <a:buClr>
                <a:schemeClr val="accent1"/>
              </a:buClr>
              <a:buSzPts val="1302"/>
              <a:buFont typeface="Wingdings" pitchFamily="2" charset="2"/>
              <a:buChar char="q"/>
            </a:pPr>
            <a:r>
              <a:rPr lang="en-US" sz="1860" b="0" i="0" u="none" strike="noStrike" cap="none" dirty="0" err="1" smtClean="0">
                <a:solidFill>
                  <a:schemeClr val="dk1"/>
                </a:solidFill>
                <a:latin typeface="Century Schoolbook"/>
                <a:ea typeface="Century Schoolbook"/>
                <a:cs typeface="Century Schoolbook"/>
                <a:sym typeface="Century Schoolbook"/>
              </a:rPr>
              <a:t>sikap</a:t>
            </a:r>
            <a:r>
              <a:rPr lang="en-US" sz="1860" b="0" i="0" u="none" strike="noStrike" cap="none" dirty="0" smtClean="0">
                <a:solidFill>
                  <a:schemeClr val="dk1"/>
                </a:solidFill>
                <a:latin typeface="Century Schoolbook"/>
                <a:ea typeface="Century Schoolbook"/>
                <a:cs typeface="Century Schoolbook"/>
                <a:sym typeface="Century Schoolbook"/>
              </a:rPr>
              <a:t>/</a:t>
            </a:r>
            <a:r>
              <a:rPr lang="en-US" sz="1860" b="0" i="0" u="none" strike="noStrike" cap="none" dirty="0" err="1" smtClean="0">
                <a:solidFill>
                  <a:schemeClr val="dk1"/>
                </a:solidFill>
                <a:latin typeface="Century Schoolbook"/>
                <a:ea typeface="Century Schoolbook"/>
                <a:cs typeface="Century Schoolbook"/>
                <a:sym typeface="Century Schoolbook"/>
              </a:rPr>
              <a:t>nilai</a:t>
            </a:r>
            <a:r>
              <a:rPr lang="en-US" sz="1860" b="0" i="0" u="none" strike="noStrike" cap="none" dirty="0" smtClean="0">
                <a:solidFill>
                  <a:schemeClr val="dk1"/>
                </a:solidFill>
                <a:latin typeface="Century Schoolbook"/>
                <a:ea typeface="Century Schoolbook"/>
                <a:cs typeface="Century Schoolbook"/>
                <a:sym typeface="Century Schoolbook"/>
              </a:rPr>
              <a:t> </a:t>
            </a:r>
            <a:r>
              <a:rPr lang="en-US" sz="1860" b="0" i="0" u="none" strike="noStrike" cap="none" dirty="0">
                <a:solidFill>
                  <a:schemeClr val="dk1"/>
                </a:solidFill>
                <a:latin typeface="Century Schoolbook"/>
                <a:ea typeface="Century Schoolbook"/>
                <a:cs typeface="Century Schoolbook"/>
                <a:sym typeface="Century Schoolbook"/>
              </a:rPr>
              <a:t>yang </a:t>
            </a:r>
            <a:r>
              <a:rPr lang="en-US" sz="1860" b="0" i="0" u="none" strike="noStrike" cap="none" dirty="0" err="1">
                <a:solidFill>
                  <a:schemeClr val="dk1"/>
                </a:solidFill>
                <a:latin typeface="Century Schoolbook"/>
                <a:ea typeface="Century Schoolbook"/>
                <a:cs typeface="Century Schoolbook"/>
                <a:sym typeface="Century Schoolbook"/>
              </a:rPr>
              <a:t>diusung</a:t>
            </a:r>
            <a:endParaRPr sz="1860" b="0" i="0" u="none" strike="noStrike" cap="none" dirty="0">
              <a:solidFill>
                <a:schemeClr val="dk1"/>
              </a:solidFill>
              <a:latin typeface="Century Schoolbook"/>
              <a:ea typeface="Century Schoolbook"/>
              <a:cs typeface="Century Schoolbook"/>
              <a:sym typeface="Century Schoolbook"/>
            </a:endParaRPr>
          </a:p>
          <a:p>
            <a:pPr marL="342900" marR="0" lvl="0" indent="-342900" algn="l" rtl="0">
              <a:lnSpc>
                <a:spcPct val="80000"/>
              </a:lnSpc>
              <a:spcBef>
                <a:spcPts val="600"/>
              </a:spcBef>
              <a:spcAft>
                <a:spcPts val="0"/>
              </a:spcAft>
              <a:buClr>
                <a:schemeClr val="accent1"/>
              </a:buClr>
              <a:buSzPts val="1302"/>
              <a:buFont typeface="Wingdings" pitchFamily="2" charset="2"/>
              <a:buChar char="q"/>
            </a:pPr>
            <a:r>
              <a:rPr lang="en-US" sz="1860" b="0" i="0" u="none" strike="noStrike" cap="none" dirty="0" err="1" smtClean="0">
                <a:solidFill>
                  <a:schemeClr val="dk1"/>
                </a:solidFill>
                <a:latin typeface="Century Schoolbook"/>
                <a:ea typeface="Century Schoolbook"/>
                <a:cs typeface="Century Schoolbook"/>
                <a:sym typeface="Century Schoolbook"/>
              </a:rPr>
              <a:t>peran</a:t>
            </a:r>
            <a:r>
              <a:rPr lang="en-US" sz="1860" b="0" i="0" u="none" strike="noStrike" cap="none" dirty="0" smtClean="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dan</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fungsi</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pembicara</a:t>
            </a:r>
            <a:r>
              <a:rPr lang="en-US" sz="1860" b="0" i="0" u="none" strike="noStrike" cap="none" dirty="0">
                <a:solidFill>
                  <a:schemeClr val="dk1"/>
                </a:solidFill>
                <a:latin typeface="Century Schoolbook"/>
                <a:ea typeface="Century Schoolbook"/>
                <a:cs typeface="Century Schoolbook"/>
                <a:sym typeface="Century Schoolbook"/>
              </a:rPr>
              <a:t>/</a:t>
            </a:r>
            <a:r>
              <a:rPr lang="en-US" sz="1860" b="0" i="0" u="none" strike="noStrike" cap="none" dirty="0" err="1">
                <a:solidFill>
                  <a:schemeClr val="dk1"/>
                </a:solidFill>
                <a:latin typeface="Century Schoolbook"/>
                <a:ea typeface="Century Schoolbook"/>
                <a:cs typeface="Century Schoolbook"/>
                <a:sym typeface="Century Schoolbook"/>
              </a:rPr>
              <a:t>penulis</a:t>
            </a:r>
            <a:endParaRPr sz="1860" b="0" i="0" u="none" strike="noStrike" cap="none" dirty="0">
              <a:solidFill>
                <a:schemeClr val="dk1"/>
              </a:solidFill>
              <a:latin typeface="Century Schoolbook"/>
              <a:ea typeface="Century Schoolbook"/>
              <a:cs typeface="Century Schoolbook"/>
              <a:sym typeface="Century Schoolbook"/>
            </a:endParaRPr>
          </a:p>
          <a:p>
            <a:pPr marL="342900" marR="0" lvl="0" indent="-342900" algn="l" rtl="0">
              <a:lnSpc>
                <a:spcPct val="80000"/>
              </a:lnSpc>
              <a:spcBef>
                <a:spcPts val="600"/>
              </a:spcBef>
              <a:spcAft>
                <a:spcPts val="0"/>
              </a:spcAft>
              <a:buClr>
                <a:schemeClr val="accent1"/>
              </a:buClr>
              <a:buSzPts val="1302"/>
              <a:buFont typeface="Wingdings" pitchFamily="2" charset="2"/>
              <a:buChar char="q"/>
            </a:pPr>
            <a:r>
              <a:rPr lang="en-US" sz="1860" b="0" i="0" u="none" strike="noStrike" cap="none" dirty="0" err="1" smtClean="0">
                <a:solidFill>
                  <a:schemeClr val="dk1"/>
                </a:solidFill>
                <a:latin typeface="Century Schoolbook"/>
                <a:ea typeface="Century Schoolbook"/>
                <a:cs typeface="Century Schoolbook"/>
                <a:sym typeface="Century Schoolbook"/>
              </a:rPr>
              <a:t>peran</a:t>
            </a:r>
            <a:r>
              <a:rPr lang="en-US" sz="1860" b="0" i="0" u="none" strike="noStrike" cap="none" dirty="0" smtClean="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dan</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fungsi</a:t>
            </a:r>
            <a:endParaRPr sz="1860" b="0" i="0" u="none" strike="noStrike" cap="none" dirty="0">
              <a:solidFill>
                <a:schemeClr val="dk1"/>
              </a:solidFill>
              <a:latin typeface="Century Schoolbook"/>
              <a:ea typeface="Century Schoolbook"/>
              <a:cs typeface="Century Schoolbook"/>
              <a:sym typeface="Century Schoolbook"/>
            </a:endParaRPr>
          </a:p>
          <a:p>
            <a:pPr marL="342900" marR="0" lvl="0" indent="-342900" algn="l" rtl="0">
              <a:lnSpc>
                <a:spcPct val="80000"/>
              </a:lnSpc>
              <a:spcBef>
                <a:spcPts val="600"/>
              </a:spcBef>
              <a:spcAft>
                <a:spcPts val="0"/>
              </a:spcAft>
              <a:buClr>
                <a:schemeClr val="accent1"/>
              </a:buClr>
              <a:buSzPts val="1302"/>
              <a:buFont typeface="Wingdings" pitchFamily="2" charset="2"/>
              <a:buChar char="q"/>
            </a:pPr>
            <a:r>
              <a:rPr lang="en-US" sz="1860" b="0" i="0" u="none" strike="noStrike" cap="none" dirty="0" err="1">
                <a:solidFill>
                  <a:schemeClr val="dk1"/>
                </a:solidFill>
                <a:latin typeface="Century Schoolbook"/>
                <a:ea typeface="Century Schoolbook"/>
                <a:cs typeface="Century Schoolbook"/>
                <a:sym typeface="Century Schoolbook"/>
              </a:rPr>
              <a:t>pendengar</a:t>
            </a:r>
            <a:r>
              <a:rPr lang="en-US" sz="1860" b="0" i="0" u="none" strike="noStrike" cap="none" dirty="0">
                <a:solidFill>
                  <a:schemeClr val="dk1"/>
                </a:solidFill>
                <a:latin typeface="Century Schoolbook"/>
                <a:ea typeface="Century Schoolbook"/>
                <a:cs typeface="Century Schoolbook"/>
                <a:sym typeface="Century Schoolbook"/>
              </a:rPr>
              <a:t>/</a:t>
            </a:r>
            <a:r>
              <a:rPr lang="en-US" sz="1860" b="0" i="0" u="none" strike="noStrike" cap="none" dirty="0" err="1">
                <a:solidFill>
                  <a:schemeClr val="dk1"/>
                </a:solidFill>
                <a:latin typeface="Century Schoolbook"/>
                <a:ea typeface="Century Schoolbook"/>
                <a:cs typeface="Century Schoolbook"/>
                <a:sym typeface="Century Schoolbook"/>
              </a:rPr>
              <a:t>pembaca</a:t>
            </a:r>
            <a:endParaRPr sz="1860" b="0" i="0" u="none" strike="noStrike" cap="none" dirty="0">
              <a:solidFill>
                <a:schemeClr val="dk1"/>
              </a:solidFill>
              <a:latin typeface="Century Schoolbook"/>
              <a:ea typeface="Century Schoolbook"/>
              <a:cs typeface="Century Schoolbook"/>
              <a:sym typeface="Century Schoolbook"/>
            </a:endParaRPr>
          </a:p>
          <a:p>
            <a:pPr marL="342900" marR="0" lvl="0" indent="-342900" algn="l" rtl="0">
              <a:lnSpc>
                <a:spcPct val="80000"/>
              </a:lnSpc>
              <a:spcBef>
                <a:spcPts val="600"/>
              </a:spcBef>
              <a:spcAft>
                <a:spcPts val="0"/>
              </a:spcAft>
              <a:buClr>
                <a:schemeClr val="accent1"/>
              </a:buClr>
              <a:buSzPts val="1302"/>
              <a:buFont typeface="Wingdings" pitchFamily="2" charset="2"/>
              <a:buChar char="q"/>
            </a:pPr>
            <a:r>
              <a:rPr lang="en-US" sz="1860" b="0" i="0" u="none" strike="noStrike" cap="none" dirty="0" err="1" smtClean="0">
                <a:solidFill>
                  <a:schemeClr val="dk1"/>
                </a:solidFill>
                <a:latin typeface="Century Schoolbook"/>
                <a:ea typeface="Century Schoolbook"/>
                <a:cs typeface="Century Schoolbook"/>
                <a:sym typeface="Century Schoolbook"/>
              </a:rPr>
              <a:t>konteks</a:t>
            </a:r>
            <a:r>
              <a:rPr lang="en-US" sz="1860" b="0" i="0" u="none" strike="noStrike" cap="none" dirty="0" smtClean="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penggunaan</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a.l</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smtClean="0">
                <a:solidFill>
                  <a:schemeClr val="dk1"/>
                </a:solidFill>
                <a:latin typeface="Century Schoolbook"/>
                <a:ea typeface="Century Schoolbook"/>
                <a:cs typeface="Century Schoolbook"/>
                <a:sym typeface="Century Schoolbook"/>
              </a:rPr>
              <a:t>tempat,waktu</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situasi</a:t>
            </a:r>
            <a:r>
              <a:rPr lang="en-US" sz="1860" b="0" i="0" u="none" strike="noStrike" cap="none" dirty="0">
                <a:solidFill>
                  <a:schemeClr val="dk1"/>
                </a:solidFill>
                <a:latin typeface="Century Schoolbook"/>
                <a:ea typeface="Century Schoolbook"/>
                <a:cs typeface="Century Schoolbook"/>
                <a:sym typeface="Century Schoolbook"/>
              </a:rPr>
              <a:t>, </a:t>
            </a:r>
            <a:r>
              <a:rPr lang="en-US" sz="1860" b="0" i="0" u="none" strike="noStrike" cap="none" dirty="0" err="1">
                <a:solidFill>
                  <a:schemeClr val="dk1"/>
                </a:solidFill>
                <a:latin typeface="Century Schoolbook"/>
                <a:ea typeface="Century Schoolbook"/>
                <a:cs typeface="Century Schoolbook"/>
                <a:sym typeface="Century Schoolbook"/>
              </a:rPr>
              <a:t>dsb</a:t>
            </a:r>
            <a:endParaRPr sz="1860" b="0" i="0" u="none" strike="noStrike" cap="none" dirty="0">
              <a:solidFill>
                <a:schemeClr val="dk1"/>
              </a:solidFill>
              <a:latin typeface="Arial"/>
              <a:ea typeface="Arial"/>
              <a:cs typeface="Arial"/>
              <a:sym typeface="Arial"/>
            </a:endParaRPr>
          </a:p>
          <a:p>
            <a:pPr marL="274320" marR="0" lvl="0" indent="-191643" algn="l" rtl="0">
              <a:lnSpc>
                <a:spcPct val="80000"/>
              </a:lnSpc>
              <a:spcBef>
                <a:spcPts val="600"/>
              </a:spcBef>
              <a:spcAft>
                <a:spcPts val="0"/>
              </a:spcAft>
              <a:buClr>
                <a:schemeClr val="accent1"/>
              </a:buClr>
              <a:buSzPts val="1302"/>
              <a:buFont typeface="Noto Sans Symbols"/>
              <a:buNone/>
            </a:pPr>
            <a:endParaRPr sz="1860" b="0" i="0" u="none" strike="noStrike" cap="none" dirty="0">
              <a:solidFill>
                <a:schemeClr val="dk1"/>
              </a:solidFill>
              <a:latin typeface="Century Schoolbook"/>
              <a:ea typeface="Century Schoolbook"/>
              <a:cs typeface="Century Schoolbook"/>
              <a:sym typeface="Century Schoolbook"/>
            </a:endParaRPr>
          </a:p>
          <a:p>
            <a:pPr marL="274320" marR="0" lvl="0" indent="-191643" algn="l" rtl="0">
              <a:lnSpc>
                <a:spcPct val="80000"/>
              </a:lnSpc>
              <a:spcBef>
                <a:spcPts val="600"/>
              </a:spcBef>
              <a:spcAft>
                <a:spcPts val="0"/>
              </a:spcAft>
              <a:buClr>
                <a:schemeClr val="accent1"/>
              </a:buClr>
              <a:buSzPts val="1302"/>
              <a:buFont typeface="Noto Sans Symbols"/>
              <a:buNone/>
            </a:pPr>
            <a:endParaRPr sz="1860" b="0" i="0" u="none" strike="noStrike" cap="none" dirty="0">
              <a:solidFill>
                <a:schemeClr val="dk1"/>
              </a:solidFill>
              <a:latin typeface="Century Schoolbook"/>
              <a:ea typeface="Century Schoolbook"/>
              <a:cs typeface="Century Schoolbook"/>
              <a:sym typeface="Century Schoolbook"/>
            </a:endParaRPr>
          </a:p>
        </p:txBody>
      </p:sp>
      <p:sp>
        <p:nvSpPr>
          <p:cNvPr id="217" name="Shape 217"/>
          <p:cNvSpPr txBox="1"/>
          <p:nvPr/>
        </p:nvSpPr>
        <p:spPr>
          <a:xfrm>
            <a:off x="251520" y="1295384"/>
            <a:ext cx="4248472" cy="5229959"/>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554"/>
              <a:buFont typeface="Noto Sans Symbols"/>
              <a:buChar char="•"/>
            </a:pPr>
            <a:r>
              <a:rPr lang="en-US" sz="2000" b="0" i="0" u="none" strike="noStrike" cap="none" dirty="0" err="1">
                <a:solidFill>
                  <a:schemeClr val="dk1"/>
                </a:solidFill>
                <a:latin typeface="Arial"/>
                <a:ea typeface="Arial"/>
                <a:cs typeface="Arial"/>
                <a:sym typeface="Arial"/>
              </a:rPr>
              <a:t>Tentang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apa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teks</a:t>
            </a:r>
            <a:r>
              <a:rPr lang="en-US" sz="2000" b="0" i="0" u="none" strike="noStrike" cap="none" dirty="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tersebut</a:t>
            </a:r>
            <a:endParaRPr sz="1200" dirty="0"/>
          </a:p>
          <a:p>
            <a:pPr marL="274320" marR="0" lvl="0" indent="-274320" algn="l" rtl="0">
              <a:spcBef>
                <a:spcPts val="600"/>
              </a:spcBef>
              <a:spcAft>
                <a:spcPts val="0"/>
              </a:spcAft>
              <a:buClr>
                <a:schemeClr val="accent1"/>
              </a:buClr>
              <a:buSzPts val="1554"/>
              <a:buFont typeface="Noto Sans Symbols"/>
              <a:buChar char="•"/>
            </a:pPr>
            <a:r>
              <a:rPr lang="en-US" sz="2000" b="0" i="0" u="none" strike="noStrike" cap="none" dirty="0" err="1">
                <a:solidFill>
                  <a:schemeClr val="dk1"/>
                </a:solidFill>
                <a:latin typeface="Arial"/>
                <a:ea typeface="Arial"/>
                <a:cs typeface="Arial"/>
                <a:sym typeface="Arial"/>
              </a:rPr>
              <a:t>Untuk</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siapa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teks</a:t>
            </a:r>
            <a:r>
              <a:rPr lang="en-US" sz="2000" b="0" i="0" u="none" strike="noStrike" cap="none" dirty="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ditulis</a:t>
            </a:r>
            <a:endParaRPr sz="1200" dirty="0"/>
          </a:p>
          <a:p>
            <a:pPr marL="274320" marR="0" lvl="0" indent="-274320" algn="l" rtl="0">
              <a:spcBef>
                <a:spcPts val="600"/>
              </a:spcBef>
              <a:spcAft>
                <a:spcPts val="0"/>
              </a:spcAft>
              <a:buClr>
                <a:schemeClr val="accent1"/>
              </a:buClr>
              <a:buSzPts val="1554"/>
              <a:buFont typeface="Noto Sans Symbols"/>
              <a:buChar char="•"/>
            </a:pPr>
            <a:r>
              <a:rPr lang="en-US" sz="2000" b="0" i="0" u="none" strike="noStrike" cap="none" dirty="0" err="1">
                <a:solidFill>
                  <a:schemeClr val="dk1"/>
                </a:solidFill>
                <a:sym typeface="Arial"/>
              </a:rPr>
              <a:t>Untuk</a:t>
            </a:r>
            <a:r>
              <a:rPr lang="en-US" sz="2000" b="0" i="0" u="none" strike="noStrike" cap="none" dirty="0">
                <a:solidFill>
                  <a:schemeClr val="dk1"/>
                </a:solidFill>
                <a:sym typeface="Arial"/>
              </a:rPr>
              <a:t> </a:t>
            </a:r>
            <a:r>
              <a:rPr lang="en-US" sz="2000" b="0" i="0" u="none" strike="noStrike" cap="none" dirty="0" err="1">
                <a:solidFill>
                  <a:schemeClr val="dk1"/>
                </a:solidFill>
                <a:sym typeface="Arial"/>
              </a:rPr>
              <a:t>apa</a:t>
            </a:r>
            <a:r>
              <a:rPr lang="en-US" sz="2000" b="0" i="0" u="none" strike="noStrike" cap="none" dirty="0">
                <a:solidFill>
                  <a:schemeClr val="dk1"/>
                </a:solidFill>
                <a:sym typeface="Arial"/>
              </a:rPr>
              <a:t> </a:t>
            </a:r>
            <a:r>
              <a:rPr lang="en-US" sz="2000" b="0" i="0" u="none" strike="noStrike" cap="none" dirty="0" err="1">
                <a:solidFill>
                  <a:schemeClr val="dk1"/>
                </a:solidFill>
                <a:sym typeface="Arial"/>
              </a:rPr>
              <a:t>teks</a:t>
            </a:r>
            <a:r>
              <a:rPr lang="en-US" sz="2000" b="0" i="0" u="none" strike="noStrike" cap="none" dirty="0">
                <a:solidFill>
                  <a:schemeClr val="dk1"/>
                </a:solidFill>
                <a:sym typeface="Arial"/>
              </a:rPr>
              <a:t> </a:t>
            </a:r>
            <a:r>
              <a:rPr lang="en-US" sz="2000" b="0" i="0" u="none" strike="noStrike" cap="none" dirty="0" err="1" smtClean="0">
                <a:solidFill>
                  <a:schemeClr val="dk1"/>
                </a:solidFill>
                <a:sym typeface="Arial"/>
              </a:rPr>
              <a:t>ditulis</a:t>
            </a:r>
            <a:endParaRPr sz="2000" b="0" i="0" u="none" strike="noStrike" cap="none" dirty="0">
              <a:solidFill>
                <a:schemeClr val="dk1"/>
              </a:solidFill>
              <a:latin typeface="Century Schoolbook"/>
              <a:ea typeface="Century Schoolbook"/>
              <a:cs typeface="Century Schoolbook"/>
              <a:sym typeface="Century Schoolbook"/>
            </a:endParaRPr>
          </a:p>
          <a:p>
            <a:pPr marL="274320" marR="0" lvl="0" indent="-274320" algn="l" rtl="0">
              <a:spcBef>
                <a:spcPts val="600"/>
              </a:spcBef>
              <a:spcAft>
                <a:spcPts val="0"/>
              </a:spcAft>
              <a:buClr>
                <a:schemeClr val="accent1"/>
              </a:buClr>
              <a:buSzPts val="1554"/>
              <a:buFont typeface="Noto Sans Symbols"/>
              <a:buChar char="•"/>
            </a:pPr>
            <a:r>
              <a:rPr lang="en-US" sz="2000" b="0" i="0" u="none" strike="noStrike" cap="none" dirty="0" err="1">
                <a:solidFill>
                  <a:schemeClr val="dk1"/>
                </a:solidFill>
                <a:sym typeface="Arial"/>
              </a:rPr>
              <a:t>Siapa</a:t>
            </a:r>
            <a:r>
              <a:rPr lang="en-US" sz="2000" b="0" i="0" u="none" strike="noStrike" cap="none" dirty="0">
                <a:solidFill>
                  <a:schemeClr val="dk1"/>
                </a:solidFill>
                <a:sym typeface="Arial"/>
              </a:rPr>
              <a:t> yang </a:t>
            </a:r>
            <a:r>
              <a:rPr lang="en-US" sz="2000" b="0" i="0" u="none" strike="noStrike" cap="none" dirty="0" err="1" smtClean="0">
                <a:solidFill>
                  <a:schemeClr val="dk1"/>
                </a:solidFill>
                <a:sym typeface="Arial"/>
              </a:rPr>
              <a:t>menulis</a:t>
            </a:r>
            <a:endParaRPr sz="1200" dirty="0"/>
          </a:p>
          <a:p>
            <a:pPr marL="274320" marR="0" lvl="0" indent="-274320" algn="l" rtl="0">
              <a:spcBef>
                <a:spcPts val="600"/>
              </a:spcBef>
              <a:spcAft>
                <a:spcPts val="0"/>
              </a:spcAft>
              <a:buClr>
                <a:schemeClr val="accent1"/>
              </a:buClr>
              <a:buSzPts val="1554"/>
              <a:buFont typeface="Noto Sans Symbols"/>
              <a:buChar char="•"/>
            </a:pPr>
            <a:r>
              <a:rPr lang="en-US" sz="2000" b="0" i="0" u="none" strike="noStrike" cap="none" dirty="0" err="1">
                <a:solidFill>
                  <a:schemeClr val="dk1"/>
                </a:solidFill>
                <a:latin typeface="Arial"/>
                <a:ea typeface="Arial"/>
                <a:cs typeface="Arial"/>
                <a:sym typeface="Arial"/>
              </a:rPr>
              <a:t>Dimana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teks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itu</a:t>
            </a:r>
            <a:r>
              <a:rPr lang="en-US" sz="2000" b="0" i="0" u="none" strike="noStrike" cap="none" dirty="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ditemukan</a:t>
            </a:r>
            <a:endParaRPr sz="1200" dirty="0"/>
          </a:p>
          <a:p>
            <a:pPr marL="274320" marR="0" lvl="0" indent="-274320" algn="l" rtl="0">
              <a:spcBef>
                <a:spcPts val="600"/>
              </a:spcBef>
              <a:spcAft>
                <a:spcPts val="0"/>
              </a:spcAft>
              <a:buClr>
                <a:schemeClr val="accent1"/>
              </a:buClr>
              <a:buSzPts val="1554"/>
              <a:buFont typeface="Noto Sans Symbols"/>
              <a:buChar char="•"/>
            </a:pPr>
            <a:r>
              <a:rPr lang="en-US" sz="2000" b="0" i="0" u="none" strike="noStrike" cap="none" dirty="0" err="1">
                <a:solidFill>
                  <a:schemeClr val="dk1"/>
                </a:solidFill>
                <a:latin typeface="Arial"/>
                <a:ea typeface="Arial"/>
                <a:cs typeface="Arial"/>
                <a:sym typeface="Arial"/>
              </a:rPr>
              <a:t>Mengapa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teks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itu</a:t>
            </a:r>
            <a:r>
              <a:rPr lang="en-US" sz="2000" b="0" i="0" u="none" strike="noStrike" cap="none" dirty="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ditulis</a:t>
            </a:r>
            <a:endParaRPr sz="1200" dirty="0"/>
          </a:p>
          <a:p>
            <a:pPr marL="274320" marR="0" lvl="0" indent="-274320" algn="l" rtl="0">
              <a:spcBef>
                <a:spcPts val="600"/>
              </a:spcBef>
              <a:spcAft>
                <a:spcPts val="0"/>
              </a:spcAft>
              <a:buClr>
                <a:schemeClr val="accent1"/>
              </a:buClr>
              <a:buSzPts val="1554"/>
              <a:buFont typeface="Noto Sans Symbols"/>
              <a:buChar char="•"/>
            </a:pPr>
            <a:r>
              <a:rPr lang="en-US" sz="2000" b="0" i="0" u="none" strike="noStrike" cap="none" dirty="0" err="1">
                <a:solidFill>
                  <a:schemeClr val="dk1"/>
                </a:solidFill>
                <a:latin typeface="Arial"/>
                <a:ea typeface="Arial"/>
                <a:cs typeface="Arial"/>
                <a:sym typeface="Arial"/>
              </a:rPr>
              <a:t>Mengapa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teks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itu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perlu</a:t>
            </a:r>
            <a:r>
              <a:rPr lang="en-US" sz="2000" b="0" i="0" u="none" strike="noStrike" cap="none" dirty="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dibaca</a:t>
            </a:r>
            <a:endParaRPr sz="1200" dirty="0"/>
          </a:p>
          <a:p>
            <a:pPr marL="274320" marR="0" lvl="0" indent="-274320" algn="l" rtl="0">
              <a:spcBef>
                <a:spcPts val="600"/>
              </a:spcBef>
              <a:spcAft>
                <a:spcPts val="0"/>
              </a:spcAft>
              <a:buClr>
                <a:schemeClr val="accent1"/>
              </a:buClr>
              <a:buSzPts val="1554"/>
              <a:buFont typeface="Noto Sans Symbols"/>
              <a:buChar char="•"/>
            </a:pPr>
            <a:r>
              <a:rPr lang="en-US" sz="2000" b="0" i="0" u="none" strike="noStrike" cap="none" dirty="0" err="1">
                <a:solidFill>
                  <a:schemeClr val="dk1"/>
                </a:solidFill>
                <a:latin typeface="Arial"/>
                <a:ea typeface="Arial"/>
                <a:cs typeface="Arial"/>
                <a:sym typeface="Arial"/>
              </a:rPr>
              <a:t>Apa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untungnya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kita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membaca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teks</a:t>
            </a:r>
            <a:r>
              <a:rPr lang="en-US" sz="2000" b="0" i="0" u="none" strike="noStrike" cap="none" dirty="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tersebut</a:t>
            </a:r>
            <a:endParaRPr lang="id-ID" sz="2000" b="0" i="0" u="none" strike="noStrike" cap="none" dirty="0" smtClean="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554"/>
              <a:buFont typeface="Noto Sans Symbols"/>
              <a:buChar char="•"/>
            </a:pPr>
            <a:r>
              <a:rPr lang="id-ID" sz="2000" dirty="0" smtClean="0">
                <a:solidFill>
                  <a:schemeClr val="dk1"/>
                </a:solidFill>
              </a:rPr>
              <a:t>Apa dampaknya jika kita tidak memperdulikan teks tersebut</a:t>
            </a:r>
            <a:endParaRPr sz="1200" dirty="0"/>
          </a:p>
          <a:p>
            <a:pPr marL="274320" marR="0" lvl="0" indent="-274320" algn="l" rtl="0">
              <a:spcBef>
                <a:spcPts val="600"/>
              </a:spcBef>
              <a:spcAft>
                <a:spcPts val="0"/>
              </a:spcAft>
              <a:buClr>
                <a:schemeClr val="accent1"/>
              </a:buClr>
              <a:buSzPts val="1554"/>
              <a:buFont typeface="Noto Sans Symbols"/>
              <a:buChar char="•"/>
            </a:pPr>
            <a:r>
              <a:rPr lang="en-US" sz="2000" b="0" i="0" u="none" strike="noStrike" cap="none" dirty="0" err="1">
                <a:solidFill>
                  <a:schemeClr val="dk1"/>
                </a:solidFill>
                <a:latin typeface="Arial"/>
                <a:ea typeface="Arial"/>
                <a:cs typeface="Arial"/>
                <a:sym typeface="Arial"/>
              </a:rPr>
              <a:t>Pesan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apa</a:t>
            </a:r>
            <a:r>
              <a:rPr lang="en-US" sz="2000" b="0" i="0" u="none" strike="noStrike" cap="none" dirty="0">
                <a:solidFill>
                  <a:schemeClr val="dk1"/>
                </a:solidFill>
                <a:latin typeface="Arial"/>
                <a:ea typeface="Arial"/>
                <a:cs typeface="Arial"/>
                <a:sym typeface="Arial"/>
              </a:rPr>
              <a:t> yang </a:t>
            </a:r>
            <a:r>
              <a:rPr lang="en-US" sz="2000" b="0" i="0" u="none" strike="noStrike" cap="none" dirty="0" err="1">
                <a:solidFill>
                  <a:schemeClr val="dk1"/>
                </a:solidFill>
                <a:latin typeface="Arial"/>
                <a:ea typeface="Arial"/>
                <a:cs typeface="Arial"/>
                <a:sym typeface="Arial"/>
              </a:rPr>
              <a:t>ingin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disampaikan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oleh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penulisnya</a:t>
            </a:r>
            <a:endParaRPr sz="1200" dirty="0"/>
          </a:p>
          <a:p>
            <a:pPr marL="274320" marR="0" lvl="0" indent="-175641" algn="l" rtl="0">
              <a:lnSpc>
                <a:spcPct val="90000"/>
              </a:lnSpc>
              <a:spcBef>
                <a:spcPts val="600"/>
              </a:spcBef>
              <a:spcAft>
                <a:spcPts val="0"/>
              </a:spcAft>
              <a:buClr>
                <a:schemeClr val="accent1"/>
              </a:buClr>
              <a:buSzPts val="1554"/>
              <a:buFont typeface="Noto Sans Symbols"/>
              <a:buNone/>
            </a:pPr>
            <a:endParaRPr sz="2000" b="0" i="0" u="none" strike="noStrike" cap="none" dirty="0">
              <a:solidFill>
                <a:schemeClr val="dk1"/>
              </a:solidFill>
              <a:latin typeface="Century Schoolbook"/>
              <a:ea typeface="Century Schoolbook"/>
              <a:cs typeface="Century Schoolbook"/>
              <a:sym typeface="Century Schoolbook"/>
            </a:endParaRPr>
          </a:p>
          <a:p>
            <a:pPr marL="274320" marR="0" lvl="0" indent="-175641" algn="l" rtl="0">
              <a:lnSpc>
                <a:spcPct val="90000"/>
              </a:lnSpc>
              <a:spcBef>
                <a:spcPts val="600"/>
              </a:spcBef>
              <a:spcAft>
                <a:spcPts val="0"/>
              </a:spcAft>
              <a:buClr>
                <a:schemeClr val="accent1"/>
              </a:buClr>
              <a:buSzPts val="1554"/>
              <a:buFont typeface="Noto Sans Symbols"/>
              <a:buNone/>
            </a:pPr>
            <a:endParaRPr sz="2000" b="0" i="0" u="none" strike="noStrike" cap="none" dirty="0">
              <a:solidFill>
                <a:schemeClr val="dk1"/>
              </a:solidFill>
              <a:latin typeface="Century Schoolbook"/>
              <a:ea typeface="Century Schoolbook"/>
              <a:cs typeface="Century Schoolbook"/>
              <a:sym typeface="Century Schoolbook"/>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 calcmode="lin" valueType="num">
                                      <p:cBhvr additive="base">
                                        <p:cTn id="7" dur="500" fill="hold"/>
                                        <p:tgtEl>
                                          <p:spTgt spid="2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6">
                                            <p:txEl>
                                              <p:pRg st="1" end="1"/>
                                            </p:txEl>
                                          </p:spTgt>
                                        </p:tgtEl>
                                        <p:attrNameLst>
                                          <p:attrName>style.visibility</p:attrName>
                                        </p:attrNameLst>
                                      </p:cBhvr>
                                      <p:to>
                                        <p:strVal val="visible"/>
                                      </p:to>
                                    </p:set>
                                    <p:anim calcmode="lin" valueType="num">
                                      <p:cBhvr additive="base">
                                        <p:cTn id="13" dur="500" fill="hold"/>
                                        <p:tgtEl>
                                          <p:spTgt spid="2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6">
                                            <p:txEl>
                                              <p:pRg st="2" end="2"/>
                                            </p:txEl>
                                          </p:spTgt>
                                        </p:tgtEl>
                                        <p:attrNameLst>
                                          <p:attrName>style.visibility</p:attrName>
                                        </p:attrNameLst>
                                      </p:cBhvr>
                                      <p:to>
                                        <p:strVal val="visible"/>
                                      </p:to>
                                    </p:set>
                                    <p:anim calcmode="lin" valueType="num">
                                      <p:cBhvr additive="base">
                                        <p:cTn id="19" dur="500" fill="hold"/>
                                        <p:tgtEl>
                                          <p:spTgt spid="2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6">
                                            <p:txEl>
                                              <p:pRg st="3" end="3"/>
                                            </p:txEl>
                                          </p:spTgt>
                                        </p:tgtEl>
                                        <p:attrNameLst>
                                          <p:attrName>style.visibility</p:attrName>
                                        </p:attrNameLst>
                                      </p:cBhvr>
                                      <p:to>
                                        <p:strVal val="visible"/>
                                      </p:to>
                                    </p:set>
                                    <p:anim calcmode="lin" valueType="num">
                                      <p:cBhvr additive="base">
                                        <p:cTn id="25" dur="500" fill="hold"/>
                                        <p:tgtEl>
                                          <p:spTgt spid="2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6">
                                            <p:txEl>
                                              <p:pRg st="4" end="4"/>
                                            </p:txEl>
                                          </p:spTgt>
                                        </p:tgtEl>
                                        <p:attrNameLst>
                                          <p:attrName>style.visibility</p:attrName>
                                        </p:attrNameLst>
                                      </p:cBhvr>
                                      <p:to>
                                        <p:strVal val="visible"/>
                                      </p:to>
                                    </p:set>
                                    <p:anim calcmode="lin" valueType="num">
                                      <p:cBhvr additive="base">
                                        <p:cTn id="31" dur="500" fill="hold"/>
                                        <p:tgtEl>
                                          <p:spTgt spid="2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6">
                                            <p:txEl>
                                              <p:pRg st="5" end="5"/>
                                            </p:txEl>
                                          </p:spTgt>
                                        </p:tgtEl>
                                        <p:attrNameLst>
                                          <p:attrName>style.visibility</p:attrName>
                                        </p:attrNameLst>
                                      </p:cBhvr>
                                      <p:to>
                                        <p:strVal val="visible"/>
                                      </p:to>
                                    </p:set>
                                    <p:anim calcmode="lin" valueType="num">
                                      <p:cBhvr additive="base">
                                        <p:cTn id="37" dur="500" fill="hold"/>
                                        <p:tgtEl>
                                          <p:spTgt spid="2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6">
                                            <p:txEl>
                                              <p:pRg st="6" end="6"/>
                                            </p:txEl>
                                          </p:spTgt>
                                        </p:tgtEl>
                                        <p:attrNameLst>
                                          <p:attrName>style.visibility</p:attrName>
                                        </p:attrNameLst>
                                      </p:cBhvr>
                                      <p:to>
                                        <p:strVal val="visible"/>
                                      </p:to>
                                    </p:set>
                                    <p:anim calcmode="lin" valueType="num">
                                      <p:cBhvr additive="base">
                                        <p:cTn id="43" dur="500" fill="hold"/>
                                        <p:tgtEl>
                                          <p:spTgt spid="21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6">
                                            <p:txEl>
                                              <p:pRg st="7" end="7"/>
                                            </p:txEl>
                                          </p:spTgt>
                                        </p:tgtEl>
                                        <p:attrNameLst>
                                          <p:attrName>style.visibility</p:attrName>
                                        </p:attrNameLst>
                                      </p:cBhvr>
                                      <p:to>
                                        <p:strVal val="visible"/>
                                      </p:to>
                                    </p:set>
                                    <p:anim calcmode="lin" valueType="num">
                                      <p:cBhvr additive="base">
                                        <p:cTn id="49" dur="500" fill="hold"/>
                                        <p:tgtEl>
                                          <p:spTgt spid="21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6">
                                            <p:txEl>
                                              <p:pRg st="8" end="8"/>
                                            </p:txEl>
                                          </p:spTgt>
                                        </p:tgtEl>
                                        <p:attrNameLst>
                                          <p:attrName>style.visibility</p:attrName>
                                        </p:attrNameLst>
                                      </p:cBhvr>
                                      <p:to>
                                        <p:strVal val="visible"/>
                                      </p:to>
                                    </p:set>
                                    <p:anim calcmode="lin" valueType="num">
                                      <p:cBhvr additive="base">
                                        <p:cTn id="55" dur="500" fill="hold"/>
                                        <p:tgtEl>
                                          <p:spTgt spid="21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6">
                                            <p:txEl>
                                              <p:pRg st="9" end="9"/>
                                            </p:txEl>
                                          </p:spTgt>
                                        </p:tgtEl>
                                        <p:attrNameLst>
                                          <p:attrName>style.visibility</p:attrName>
                                        </p:attrNameLst>
                                      </p:cBhvr>
                                      <p:to>
                                        <p:strVal val="visible"/>
                                      </p:to>
                                    </p:set>
                                    <p:anim calcmode="lin" valueType="num">
                                      <p:cBhvr additive="base">
                                        <p:cTn id="61" dur="500" fill="hold"/>
                                        <p:tgtEl>
                                          <p:spTgt spid="21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17"/>
                                        </p:tgtEl>
                                        <p:attrNameLst>
                                          <p:attrName>style.visibility</p:attrName>
                                        </p:attrNameLst>
                                      </p:cBhvr>
                                      <p:to>
                                        <p:strVal val="visible"/>
                                      </p:to>
                                    </p:set>
                                    <p:anim calcmode="lin" valueType="num">
                                      <p:cBhvr>
                                        <p:cTn id="67" dur="1000" fill="hold"/>
                                        <p:tgtEl>
                                          <p:spTgt spid="217"/>
                                        </p:tgtEl>
                                        <p:attrNameLst>
                                          <p:attrName>ppt_w</p:attrName>
                                        </p:attrNameLst>
                                      </p:cBhvr>
                                      <p:tavLst>
                                        <p:tav tm="0">
                                          <p:val>
                                            <p:fltVal val="0"/>
                                          </p:val>
                                        </p:tav>
                                        <p:tav tm="100000">
                                          <p:val>
                                            <p:strVal val="#ppt_w"/>
                                          </p:val>
                                        </p:tav>
                                      </p:tavLst>
                                    </p:anim>
                                    <p:anim calcmode="lin" valueType="num">
                                      <p:cBhvr>
                                        <p:cTn id="68" dur="1000" fill="hold"/>
                                        <p:tgtEl>
                                          <p:spTgt spid="217"/>
                                        </p:tgtEl>
                                        <p:attrNameLst>
                                          <p:attrName>ppt_h</p:attrName>
                                        </p:attrNameLst>
                                      </p:cBhvr>
                                      <p:tavLst>
                                        <p:tav tm="0">
                                          <p:val>
                                            <p:fltVal val="0"/>
                                          </p:val>
                                        </p:tav>
                                        <p:tav tm="100000">
                                          <p:val>
                                            <p:strVal val="#ppt_h"/>
                                          </p:val>
                                        </p:tav>
                                      </p:tavLst>
                                    </p:anim>
                                    <p:anim calcmode="lin" valueType="num">
                                      <p:cBhvr>
                                        <p:cTn id="69" dur="1000" fill="hold"/>
                                        <p:tgtEl>
                                          <p:spTgt spid="217"/>
                                        </p:tgtEl>
                                        <p:attrNameLst>
                                          <p:attrName>style.rotation</p:attrName>
                                        </p:attrNameLst>
                                      </p:cBhvr>
                                      <p:tavLst>
                                        <p:tav tm="0">
                                          <p:val>
                                            <p:fltVal val="90"/>
                                          </p:val>
                                        </p:tav>
                                        <p:tav tm="100000">
                                          <p:val>
                                            <p:fltVal val="0"/>
                                          </p:val>
                                        </p:tav>
                                      </p:tavLst>
                                    </p:anim>
                                    <p:animEffect transition="in" filter="fade">
                                      <p:cBhvr>
                                        <p:cTn id="70" dur="1000"/>
                                        <p:tgtEl>
                                          <p:spTgt spid="217"/>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17">
                                            <p:txEl>
                                              <p:pRg st="0" end="0"/>
                                            </p:txEl>
                                          </p:spTgt>
                                        </p:tgtEl>
                                        <p:attrNameLst>
                                          <p:attrName>style.visibility</p:attrName>
                                        </p:attrNameLst>
                                      </p:cBhvr>
                                      <p:to>
                                        <p:strVal val="visible"/>
                                      </p:to>
                                    </p:set>
                                    <p:anim calcmode="lin" valueType="num">
                                      <p:cBhvr additive="base">
                                        <p:cTn id="75" dur="500" fill="hold"/>
                                        <p:tgtEl>
                                          <p:spTgt spid="217">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17">
                                            <p:txEl>
                                              <p:pRg st="1" end="1"/>
                                            </p:txEl>
                                          </p:spTgt>
                                        </p:tgtEl>
                                        <p:attrNameLst>
                                          <p:attrName>style.visibility</p:attrName>
                                        </p:attrNameLst>
                                      </p:cBhvr>
                                      <p:to>
                                        <p:strVal val="visible"/>
                                      </p:to>
                                    </p:set>
                                    <p:anim calcmode="lin" valueType="num">
                                      <p:cBhvr additive="base">
                                        <p:cTn id="81" dur="500" fill="hold"/>
                                        <p:tgtEl>
                                          <p:spTgt spid="217">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7">
                                            <p:txEl>
                                              <p:pRg st="2" end="2"/>
                                            </p:txEl>
                                          </p:spTgt>
                                        </p:tgtEl>
                                        <p:attrNameLst>
                                          <p:attrName>style.visibility</p:attrName>
                                        </p:attrNameLst>
                                      </p:cBhvr>
                                      <p:to>
                                        <p:strVal val="visible"/>
                                      </p:to>
                                    </p:set>
                                    <p:anim calcmode="lin" valueType="num">
                                      <p:cBhvr additive="base">
                                        <p:cTn id="87" dur="500" fill="hold"/>
                                        <p:tgtEl>
                                          <p:spTgt spid="217">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nodeType="clickEffect">
                                  <p:stCondLst>
                                    <p:cond delay="0"/>
                                  </p:stCondLst>
                                  <p:childTnLst>
                                    <p:set>
                                      <p:cBhvr>
                                        <p:cTn id="92" dur="1" fill="hold">
                                          <p:stCondLst>
                                            <p:cond delay="0"/>
                                          </p:stCondLst>
                                        </p:cTn>
                                        <p:tgtEl>
                                          <p:spTgt spid="217">
                                            <p:txEl>
                                              <p:pRg st="3" end="3"/>
                                            </p:txEl>
                                          </p:spTgt>
                                        </p:tgtEl>
                                        <p:attrNameLst>
                                          <p:attrName>style.visibility</p:attrName>
                                        </p:attrNameLst>
                                      </p:cBhvr>
                                      <p:to>
                                        <p:strVal val="visible"/>
                                      </p:to>
                                    </p:set>
                                    <p:anim calcmode="lin" valueType="num">
                                      <p:cBhvr>
                                        <p:cTn id="93" dur="1000" fill="hold"/>
                                        <p:tgtEl>
                                          <p:spTgt spid="217">
                                            <p:txEl>
                                              <p:pRg st="3" end="3"/>
                                            </p:txEl>
                                          </p:spTgt>
                                        </p:tgtEl>
                                        <p:attrNameLst>
                                          <p:attrName>ppt_w</p:attrName>
                                        </p:attrNameLst>
                                      </p:cBhvr>
                                      <p:tavLst>
                                        <p:tav tm="0">
                                          <p:val>
                                            <p:fltVal val="0"/>
                                          </p:val>
                                        </p:tav>
                                        <p:tav tm="100000">
                                          <p:val>
                                            <p:strVal val="#ppt_w"/>
                                          </p:val>
                                        </p:tav>
                                      </p:tavLst>
                                    </p:anim>
                                    <p:anim calcmode="lin" valueType="num">
                                      <p:cBhvr>
                                        <p:cTn id="94" dur="1000" fill="hold"/>
                                        <p:tgtEl>
                                          <p:spTgt spid="217">
                                            <p:txEl>
                                              <p:pRg st="3" end="3"/>
                                            </p:txEl>
                                          </p:spTgt>
                                        </p:tgtEl>
                                        <p:attrNameLst>
                                          <p:attrName>ppt_h</p:attrName>
                                        </p:attrNameLst>
                                      </p:cBhvr>
                                      <p:tavLst>
                                        <p:tav tm="0">
                                          <p:val>
                                            <p:fltVal val="0"/>
                                          </p:val>
                                        </p:tav>
                                        <p:tav tm="100000">
                                          <p:val>
                                            <p:strVal val="#ppt_h"/>
                                          </p:val>
                                        </p:tav>
                                      </p:tavLst>
                                    </p:anim>
                                    <p:anim calcmode="lin" valueType="num">
                                      <p:cBhvr>
                                        <p:cTn id="95" dur="1000" fill="hold"/>
                                        <p:tgtEl>
                                          <p:spTgt spid="217">
                                            <p:txEl>
                                              <p:pRg st="3" end="3"/>
                                            </p:txEl>
                                          </p:spTgt>
                                        </p:tgtEl>
                                        <p:attrNameLst>
                                          <p:attrName>style.rotation</p:attrName>
                                        </p:attrNameLst>
                                      </p:cBhvr>
                                      <p:tavLst>
                                        <p:tav tm="0">
                                          <p:val>
                                            <p:fltVal val="90"/>
                                          </p:val>
                                        </p:tav>
                                        <p:tav tm="100000">
                                          <p:val>
                                            <p:fltVal val="0"/>
                                          </p:val>
                                        </p:tav>
                                      </p:tavLst>
                                    </p:anim>
                                    <p:animEffect transition="in" filter="fade">
                                      <p:cBhvr>
                                        <p:cTn id="96" dur="1000"/>
                                        <p:tgtEl>
                                          <p:spTgt spid="217">
                                            <p:txEl>
                                              <p:pRg st="3" end="3"/>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217">
                                            <p:txEl>
                                              <p:pRg st="4" end="4"/>
                                            </p:txEl>
                                          </p:spTgt>
                                        </p:tgtEl>
                                        <p:attrNameLst>
                                          <p:attrName>style.visibility</p:attrName>
                                        </p:attrNameLst>
                                      </p:cBhvr>
                                      <p:to>
                                        <p:strVal val="visible"/>
                                      </p:to>
                                    </p:set>
                                    <p:anim calcmode="lin" valueType="num">
                                      <p:cBhvr>
                                        <p:cTn id="101" dur="500" fill="hold"/>
                                        <p:tgtEl>
                                          <p:spTgt spid="217">
                                            <p:txEl>
                                              <p:pRg st="4" end="4"/>
                                            </p:txEl>
                                          </p:spTgt>
                                        </p:tgtEl>
                                        <p:attrNameLst>
                                          <p:attrName>ppt_w</p:attrName>
                                        </p:attrNameLst>
                                      </p:cBhvr>
                                      <p:tavLst>
                                        <p:tav tm="0">
                                          <p:val>
                                            <p:fltVal val="0"/>
                                          </p:val>
                                        </p:tav>
                                        <p:tav tm="100000">
                                          <p:val>
                                            <p:strVal val="#ppt_w"/>
                                          </p:val>
                                        </p:tav>
                                      </p:tavLst>
                                    </p:anim>
                                    <p:anim calcmode="lin" valueType="num">
                                      <p:cBhvr>
                                        <p:cTn id="102" dur="500" fill="hold"/>
                                        <p:tgtEl>
                                          <p:spTgt spid="217">
                                            <p:txEl>
                                              <p:pRg st="4" end="4"/>
                                            </p:txEl>
                                          </p:spTgt>
                                        </p:tgtEl>
                                        <p:attrNameLst>
                                          <p:attrName>ppt_h</p:attrName>
                                        </p:attrNameLst>
                                      </p:cBhvr>
                                      <p:tavLst>
                                        <p:tav tm="0">
                                          <p:val>
                                            <p:fltVal val="0"/>
                                          </p:val>
                                        </p:tav>
                                        <p:tav tm="100000">
                                          <p:val>
                                            <p:strVal val="#ppt_h"/>
                                          </p:val>
                                        </p:tav>
                                      </p:tavLst>
                                    </p:anim>
                                    <p:animEffect transition="in" filter="fade">
                                      <p:cBhvr>
                                        <p:cTn id="103" dur="500"/>
                                        <p:tgtEl>
                                          <p:spTgt spid="217">
                                            <p:txEl>
                                              <p:pRg st="4" end="4"/>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45" presetClass="entr" presetSubtype="0" fill="hold" nodeType="clickEffect">
                                  <p:stCondLst>
                                    <p:cond delay="0"/>
                                  </p:stCondLst>
                                  <p:childTnLst>
                                    <p:set>
                                      <p:cBhvr>
                                        <p:cTn id="107" dur="1" fill="hold">
                                          <p:stCondLst>
                                            <p:cond delay="0"/>
                                          </p:stCondLst>
                                        </p:cTn>
                                        <p:tgtEl>
                                          <p:spTgt spid="217">
                                            <p:txEl>
                                              <p:pRg st="5" end="5"/>
                                            </p:txEl>
                                          </p:spTgt>
                                        </p:tgtEl>
                                        <p:attrNameLst>
                                          <p:attrName>style.visibility</p:attrName>
                                        </p:attrNameLst>
                                      </p:cBhvr>
                                      <p:to>
                                        <p:strVal val="visible"/>
                                      </p:to>
                                    </p:set>
                                    <p:animEffect transition="in" filter="fade">
                                      <p:cBhvr>
                                        <p:cTn id="108" dur="2000"/>
                                        <p:tgtEl>
                                          <p:spTgt spid="217">
                                            <p:txEl>
                                              <p:pRg st="5" end="5"/>
                                            </p:txEl>
                                          </p:spTgt>
                                        </p:tgtEl>
                                      </p:cBhvr>
                                    </p:animEffect>
                                    <p:anim calcmode="lin" valueType="num">
                                      <p:cBhvr>
                                        <p:cTn id="109" dur="2000" fill="hold"/>
                                        <p:tgtEl>
                                          <p:spTgt spid="217">
                                            <p:txEl>
                                              <p:pRg st="5" end="5"/>
                                            </p:txEl>
                                          </p:spTgt>
                                        </p:tgtEl>
                                        <p:attrNameLst>
                                          <p:attrName>ppt_w</p:attrName>
                                        </p:attrNameLst>
                                      </p:cBhvr>
                                      <p:tavLst>
                                        <p:tav tm="0" fmla="#ppt_w*sin(2.5*pi*$)">
                                          <p:val>
                                            <p:fltVal val="0"/>
                                          </p:val>
                                        </p:tav>
                                        <p:tav tm="100000">
                                          <p:val>
                                            <p:fltVal val="1"/>
                                          </p:val>
                                        </p:tav>
                                      </p:tavLst>
                                    </p:anim>
                                    <p:anim calcmode="lin" valueType="num">
                                      <p:cBhvr>
                                        <p:cTn id="110" dur="2000" fill="hold"/>
                                        <p:tgtEl>
                                          <p:spTgt spid="21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17">
                                            <p:txEl>
                                              <p:pRg st="6" end="6"/>
                                            </p:txEl>
                                          </p:spTgt>
                                        </p:tgtEl>
                                        <p:attrNameLst>
                                          <p:attrName>style.visibility</p:attrName>
                                        </p:attrNameLst>
                                      </p:cBhvr>
                                      <p:to>
                                        <p:strVal val="visible"/>
                                      </p:to>
                                    </p:set>
                                    <p:anim calcmode="lin" valueType="num">
                                      <p:cBhvr additive="base">
                                        <p:cTn id="115" dur="500" fill="hold"/>
                                        <p:tgtEl>
                                          <p:spTgt spid="217">
                                            <p:txEl>
                                              <p:pRg st="6" end="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217">
                                            <p:txEl>
                                              <p:pRg st="7" end="7"/>
                                            </p:txEl>
                                          </p:spTgt>
                                        </p:tgtEl>
                                        <p:attrNameLst>
                                          <p:attrName>style.visibility</p:attrName>
                                        </p:attrNameLst>
                                      </p:cBhvr>
                                      <p:to>
                                        <p:strVal val="visible"/>
                                      </p:to>
                                    </p:set>
                                    <p:animEffect transition="in" filter="fade">
                                      <p:cBhvr>
                                        <p:cTn id="121" dur="1000"/>
                                        <p:tgtEl>
                                          <p:spTgt spid="217">
                                            <p:txEl>
                                              <p:pRg st="7" end="7"/>
                                            </p:txEl>
                                          </p:spTgt>
                                        </p:tgtEl>
                                      </p:cBhvr>
                                    </p:animEffect>
                                    <p:anim calcmode="lin" valueType="num">
                                      <p:cBhvr>
                                        <p:cTn id="122" dur="1000" fill="hold"/>
                                        <p:tgtEl>
                                          <p:spTgt spid="217">
                                            <p:txEl>
                                              <p:pRg st="7" end="7"/>
                                            </p:txEl>
                                          </p:spTgt>
                                        </p:tgtEl>
                                        <p:attrNameLst>
                                          <p:attrName>ppt_x</p:attrName>
                                        </p:attrNameLst>
                                      </p:cBhvr>
                                      <p:tavLst>
                                        <p:tav tm="0">
                                          <p:val>
                                            <p:strVal val="#ppt_x"/>
                                          </p:val>
                                        </p:tav>
                                        <p:tav tm="100000">
                                          <p:val>
                                            <p:strVal val="#ppt_x"/>
                                          </p:val>
                                        </p:tav>
                                      </p:tavLst>
                                    </p:anim>
                                    <p:anim calcmode="lin" valueType="num">
                                      <p:cBhvr>
                                        <p:cTn id="123" dur="1000" fill="hold"/>
                                        <p:tgtEl>
                                          <p:spTgt spid="21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217">
                                            <p:txEl>
                                              <p:pRg st="8" end="8"/>
                                            </p:txEl>
                                          </p:spTgt>
                                        </p:tgtEl>
                                        <p:attrNameLst>
                                          <p:attrName>style.visibility</p:attrName>
                                        </p:attrNameLst>
                                      </p:cBhvr>
                                      <p:to>
                                        <p:strVal val="visible"/>
                                      </p:to>
                                    </p:set>
                                    <p:anim calcmode="lin" valueType="num">
                                      <p:cBhvr additive="base">
                                        <p:cTn id="128" dur="500" fill="hold"/>
                                        <p:tgtEl>
                                          <p:spTgt spid="217">
                                            <p:txEl>
                                              <p:pRg st="8" end="8"/>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2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nodeType="clickEffect">
                                  <p:stCondLst>
                                    <p:cond delay="0"/>
                                  </p:stCondLst>
                                  <p:childTnLst>
                                    <p:set>
                                      <p:cBhvr>
                                        <p:cTn id="133" dur="1" fill="hold">
                                          <p:stCondLst>
                                            <p:cond delay="0"/>
                                          </p:stCondLst>
                                        </p:cTn>
                                        <p:tgtEl>
                                          <p:spTgt spid="217">
                                            <p:txEl>
                                              <p:pRg st="9" end="9"/>
                                            </p:txEl>
                                          </p:spTgt>
                                        </p:tgtEl>
                                        <p:attrNameLst>
                                          <p:attrName>style.visibility</p:attrName>
                                        </p:attrNameLst>
                                      </p:cBhvr>
                                      <p:to>
                                        <p:strVal val="visible"/>
                                      </p:to>
                                    </p:set>
                                    <p:anim calcmode="lin" valueType="num">
                                      <p:cBhvr>
                                        <p:cTn id="134" dur="500" fill="hold"/>
                                        <p:tgtEl>
                                          <p:spTgt spid="217">
                                            <p:txEl>
                                              <p:pRg st="9" end="9"/>
                                            </p:txEl>
                                          </p:spTgt>
                                        </p:tgtEl>
                                        <p:attrNameLst>
                                          <p:attrName>ppt_w</p:attrName>
                                        </p:attrNameLst>
                                      </p:cBhvr>
                                      <p:tavLst>
                                        <p:tav tm="0">
                                          <p:val>
                                            <p:fltVal val="0"/>
                                          </p:val>
                                        </p:tav>
                                        <p:tav tm="100000">
                                          <p:val>
                                            <p:strVal val="#ppt_w"/>
                                          </p:val>
                                        </p:tav>
                                      </p:tavLst>
                                    </p:anim>
                                    <p:anim calcmode="lin" valueType="num">
                                      <p:cBhvr>
                                        <p:cTn id="135" dur="500" fill="hold"/>
                                        <p:tgtEl>
                                          <p:spTgt spid="217">
                                            <p:txEl>
                                              <p:pRg st="9" end="9"/>
                                            </p:txEl>
                                          </p:spTgt>
                                        </p:tgtEl>
                                        <p:attrNameLst>
                                          <p:attrName>ppt_h</p:attrName>
                                        </p:attrNameLst>
                                      </p:cBhvr>
                                      <p:tavLst>
                                        <p:tav tm="0">
                                          <p:val>
                                            <p:fltVal val="0"/>
                                          </p:val>
                                        </p:tav>
                                        <p:tav tm="100000">
                                          <p:val>
                                            <p:strVal val="#ppt_h"/>
                                          </p:val>
                                        </p:tav>
                                      </p:tavLst>
                                    </p:anim>
                                    <p:animEffect transition="in" filter="fade">
                                      <p:cBhvr>
                                        <p:cTn id="136" dur="500"/>
                                        <p:tgtEl>
                                          <p:spTgt spid="2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857232"/>
            <a:ext cx="7467600" cy="56040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3000"/>
              <a:buFont typeface="Arial"/>
              <a:buNone/>
            </a:pPr>
            <a:r>
              <a:rPr lang="id-ID" sz="3000" b="0" i="0" u="none" strike="noStrike" cap="small" dirty="0" smtClean="0">
                <a:solidFill>
                  <a:schemeClr val="dk2"/>
                </a:solidFill>
                <a:latin typeface="Arial"/>
                <a:ea typeface="Arial"/>
                <a:cs typeface="Arial"/>
                <a:sym typeface="Arial"/>
              </a:rPr>
              <a:t>1. </a:t>
            </a:r>
            <a:r>
              <a:rPr lang="en-US" sz="3000" b="0" i="0" u="none" strike="noStrike" cap="small" dirty="0" smtClean="0">
                <a:solidFill>
                  <a:schemeClr val="dk2"/>
                </a:solidFill>
                <a:latin typeface="Arial"/>
                <a:ea typeface="Arial"/>
                <a:cs typeface="Arial"/>
                <a:sym typeface="Arial"/>
              </a:rPr>
              <a:t>Purpose</a:t>
            </a:r>
            <a:endParaRPr sz="3000" b="0" i="0" u="none" strike="noStrike" cap="small" dirty="0">
              <a:solidFill>
                <a:schemeClr val="dk2"/>
              </a:solidFill>
              <a:latin typeface="Century Schoolbook"/>
              <a:ea typeface="Century Schoolbook"/>
              <a:cs typeface="Century Schoolbook"/>
              <a:sym typeface="Century Schoolbook"/>
            </a:endParaRPr>
          </a:p>
        </p:txBody>
      </p:sp>
      <p:sp>
        <p:nvSpPr>
          <p:cNvPr id="223" name="Shape 223"/>
          <p:cNvSpPr txBox="1">
            <a:spLocks noGrp="1"/>
          </p:cNvSpPr>
          <p:nvPr>
            <p:ph type="body" idx="1"/>
          </p:nvPr>
        </p:nvSpPr>
        <p:spPr>
          <a:xfrm>
            <a:off x="539552" y="1340768"/>
            <a:ext cx="7467600" cy="36004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Why is the text written?</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is the purpose of the writer to write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is the writer’s intention to write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is the text written for?</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Why does the writer write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does the writer want to say</a:t>
            </a:r>
            <a:r>
              <a:rPr lang="en-US" sz="2400" b="0" i="0" u="none" strike="noStrike" cap="none" dirty="0" smtClean="0">
                <a:solidFill>
                  <a:schemeClr val="dk1"/>
                </a:solidFill>
                <a:latin typeface="Arial"/>
                <a:ea typeface="Arial"/>
                <a:cs typeface="Arial"/>
                <a:sym typeface="Arial"/>
              </a:rPr>
              <a:t>?</a:t>
            </a:r>
            <a:endParaRPr lang="id-ID" sz="2400" b="0" i="0" u="none" strike="noStrike" cap="none" dirty="0" smtClean="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id-ID" dirty="0" smtClean="0">
                <a:latin typeface="Arial"/>
                <a:cs typeface="Arial"/>
                <a:sym typeface="Arial"/>
              </a:rPr>
              <a:t>The text is written with the aim to ....</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err="1">
                <a:solidFill>
                  <a:schemeClr val="dk1"/>
                </a:solidFill>
                <a:latin typeface="Arial"/>
                <a:ea typeface="Arial"/>
                <a:cs typeface="Arial"/>
                <a:sym typeface="Arial"/>
              </a:rPr>
              <a:t>etc</a:t>
            </a:r>
            <a:endParaRPr sz="2400" b="0" i="0" u="none" strike="noStrike" cap="none" dirty="0">
              <a:solidFill>
                <a:schemeClr val="dk1"/>
              </a:solidFill>
              <a:latin typeface="Arial"/>
              <a:ea typeface="Arial"/>
              <a:cs typeface="Arial"/>
              <a:sym typeface="Arial"/>
            </a:endParaRPr>
          </a:p>
          <a:p>
            <a:pPr marL="640080" marR="0" lvl="1" indent="-167640" algn="l" rtl="0">
              <a:spcBef>
                <a:spcPts val="420"/>
              </a:spcBef>
              <a:spcAft>
                <a:spcPts val="0"/>
              </a:spcAft>
              <a:buClr>
                <a:schemeClr val="accent1"/>
              </a:buClr>
              <a:buSzPts val="1680"/>
              <a:buFont typeface="Noto Sans Symbols"/>
              <a:buNone/>
            </a:pPr>
            <a:endParaRPr sz="2100" b="0" i="0" u="none" strike="noStrike" cap="none" dirty="0">
              <a:solidFill>
                <a:schemeClr val="dk1"/>
              </a:solidFill>
              <a:latin typeface="Century Schoolbook"/>
              <a:ea typeface="Century Schoolbook"/>
              <a:cs typeface="Century Schoolbook"/>
              <a:sym typeface="Century Schoolbook"/>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Effect transition="in" filter="barn(inVertical)">
                                      <p:cBhvr>
                                        <p:cTn id="12" dur="500"/>
                                        <p:tgtEl>
                                          <p:spTgt spid="2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3">
                                            <p:txEl>
                                              <p:pRg st="2" end="2"/>
                                            </p:txEl>
                                          </p:spTgt>
                                        </p:tgtEl>
                                        <p:attrNameLst>
                                          <p:attrName>style.visibility</p:attrName>
                                        </p:attrNameLst>
                                      </p:cBhvr>
                                      <p:to>
                                        <p:strVal val="visible"/>
                                      </p:to>
                                    </p:set>
                                    <p:animEffect transition="in" filter="barn(inVertical)">
                                      <p:cBhvr>
                                        <p:cTn id="17" dur="500"/>
                                        <p:tgtEl>
                                          <p:spTgt spid="2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3">
                                            <p:txEl>
                                              <p:pRg st="3" end="3"/>
                                            </p:txEl>
                                          </p:spTgt>
                                        </p:tgtEl>
                                        <p:attrNameLst>
                                          <p:attrName>style.visibility</p:attrName>
                                        </p:attrNameLst>
                                      </p:cBhvr>
                                      <p:to>
                                        <p:strVal val="visible"/>
                                      </p:to>
                                    </p:set>
                                    <p:animEffect transition="in" filter="barn(inVertical)">
                                      <p:cBhvr>
                                        <p:cTn id="22" dur="500"/>
                                        <p:tgtEl>
                                          <p:spTgt spid="2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3">
                                            <p:txEl>
                                              <p:pRg st="4" end="4"/>
                                            </p:txEl>
                                          </p:spTgt>
                                        </p:tgtEl>
                                        <p:attrNameLst>
                                          <p:attrName>style.visibility</p:attrName>
                                        </p:attrNameLst>
                                      </p:cBhvr>
                                      <p:to>
                                        <p:strVal val="visible"/>
                                      </p:to>
                                    </p:set>
                                    <p:animEffect transition="in" filter="barn(inVertical)">
                                      <p:cBhvr>
                                        <p:cTn id="27" dur="500"/>
                                        <p:tgtEl>
                                          <p:spTgt spid="2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3">
                                            <p:txEl>
                                              <p:pRg st="5" end="5"/>
                                            </p:txEl>
                                          </p:spTgt>
                                        </p:tgtEl>
                                        <p:attrNameLst>
                                          <p:attrName>style.visibility</p:attrName>
                                        </p:attrNameLst>
                                      </p:cBhvr>
                                      <p:to>
                                        <p:strVal val="visible"/>
                                      </p:to>
                                    </p:set>
                                    <p:animEffect transition="in" filter="barn(inVertical)">
                                      <p:cBhvr>
                                        <p:cTn id="32" dur="500"/>
                                        <p:tgtEl>
                                          <p:spTgt spid="2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3">
                                            <p:txEl>
                                              <p:pRg st="6" end="6"/>
                                            </p:txEl>
                                          </p:spTgt>
                                        </p:tgtEl>
                                        <p:attrNameLst>
                                          <p:attrName>style.visibility</p:attrName>
                                        </p:attrNameLst>
                                      </p:cBhvr>
                                      <p:to>
                                        <p:strVal val="visible"/>
                                      </p:to>
                                    </p:set>
                                    <p:animEffect transition="in" filter="barn(inVertical)">
                                      <p:cBhvr>
                                        <p:cTn id="37" dur="500"/>
                                        <p:tgtEl>
                                          <p:spTgt spid="2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3">
                                            <p:txEl>
                                              <p:pRg st="7" end="7"/>
                                            </p:txEl>
                                          </p:spTgt>
                                        </p:tgtEl>
                                        <p:attrNameLst>
                                          <p:attrName>style.visibility</p:attrName>
                                        </p:attrNameLst>
                                      </p:cBhvr>
                                      <p:to>
                                        <p:strVal val="visible"/>
                                      </p:to>
                                    </p:set>
                                    <p:animEffect transition="in" filter="barn(inVertical)">
                                      <p:cBhvr>
                                        <p:cTn id="42" dur="500"/>
                                        <p:tgtEl>
                                          <p:spTgt spid="2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3">
                                            <p:txEl>
                                              <p:pRg st="8" end="8"/>
                                            </p:txEl>
                                          </p:spTgt>
                                        </p:tgtEl>
                                        <p:attrNameLst>
                                          <p:attrName>style.visibility</p:attrName>
                                        </p:attrNameLst>
                                      </p:cBhvr>
                                      <p:to>
                                        <p:strVal val="visible"/>
                                      </p:to>
                                    </p:set>
                                    <p:animEffect transition="in" filter="barn(inVertical)">
                                      <p:cBhvr>
                                        <p:cTn id="47" dur="500"/>
                                        <p:tgtEl>
                                          <p:spTgt spid="2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en-US" sz="3000" b="0" i="0" u="none" strike="noStrike" cap="small" dirty="0">
                <a:solidFill>
                  <a:schemeClr val="dk2"/>
                </a:solidFill>
                <a:latin typeface="Arial"/>
                <a:ea typeface="Arial"/>
                <a:cs typeface="Arial"/>
                <a:sym typeface="Arial"/>
              </a:rPr>
              <a:t>DESCRIPTIVE</a:t>
            </a:r>
            <a:endParaRPr sz="3000" b="0" i="0" u="none" strike="noStrike" cap="small" dirty="0">
              <a:solidFill>
                <a:schemeClr val="dk2"/>
              </a:solidFill>
              <a:latin typeface="Century Schoolbook"/>
              <a:ea typeface="Century Schoolbook"/>
              <a:cs typeface="Century Schoolbook"/>
              <a:sym typeface="Century Schoolbook"/>
            </a:endParaRPr>
          </a:p>
        </p:txBody>
      </p:sp>
      <p:sp>
        <p:nvSpPr>
          <p:cNvPr id="229" name="Shape 229"/>
          <p:cNvSpPr txBox="1">
            <a:spLocks noGrp="1"/>
          </p:cNvSpPr>
          <p:nvPr>
            <p:ph type="body" idx="1"/>
          </p:nvPr>
        </p:nvSpPr>
        <p:spPr>
          <a:xfrm>
            <a:off x="457200" y="1600200"/>
            <a:ext cx="8147248" cy="413305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Purpose</a:t>
            </a:r>
            <a:endParaRPr dirty="0"/>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smtClean="0">
                <a:solidFill>
                  <a:schemeClr val="dk1"/>
                </a:solidFill>
                <a:latin typeface="Arial"/>
                <a:ea typeface="Arial"/>
                <a:cs typeface="Arial"/>
                <a:sym typeface="Arial"/>
              </a:rPr>
              <a:t>To </a:t>
            </a:r>
            <a:r>
              <a:rPr lang="en-US" sz="3200" b="0" i="0" u="none" strike="noStrike" cap="none" dirty="0">
                <a:solidFill>
                  <a:schemeClr val="dk1"/>
                </a:solidFill>
                <a:latin typeface="Arial"/>
                <a:ea typeface="Arial"/>
                <a:cs typeface="Arial"/>
                <a:sym typeface="Arial"/>
              </a:rPr>
              <a:t>attract people to observe/enjoy/come</a:t>
            </a:r>
            <a:endParaRPr dirty="0"/>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a:solidFill>
                  <a:schemeClr val="dk1"/>
                </a:solidFill>
                <a:latin typeface="Arial"/>
                <a:ea typeface="Arial"/>
                <a:cs typeface="Arial"/>
                <a:sym typeface="Arial"/>
              </a:rPr>
              <a:t>To persuade people to protect/preserve</a:t>
            </a:r>
            <a:endParaRPr dirty="0"/>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a:solidFill>
                  <a:schemeClr val="dk1"/>
                </a:solidFill>
                <a:latin typeface="Arial"/>
                <a:ea typeface="Arial"/>
                <a:cs typeface="Arial"/>
                <a:sym typeface="Arial"/>
              </a:rPr>
              <a:t>To introduce something</a:t>
            </a:r>
            <a:endParaRPr dirty="0"/>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a:solidFill>
                  <a:schemeClr val="dk1"/>
                </a:solidFill>
                <a:latin typeface="Arial"/>
                <a:ea typeface="Arial"/>
                <a:cs typeface="Arial"/>
                <a:sym typeface="Arial"/>
              </a:rPr>
              <a:t>To make people </a:t>
            </a:r>
            <a:r>
              <a:rPr lang="en-US" sz="3200" b="0" i="0" u="none" strike="noStrike" cap="none" dirty="0" smtClean="0">
                <a:solidFill>
                  <a:schemeClr val="dk1"/>
                </a:solidFill>
                <a:latin typeface="Arial"/>
                <a:ea typeface="Arial"/>
                <a:cs typeface="Arial"/>
                <a:sym typeface="Arial"/>
              </a:rPr>
              <a:t>love/interested</a:t>
            </a:r>
            <a:endParaRPr lang="id-ID" sz="3200" b="0" i="0" u="none" strike="noStrike" cap="none" dirty="0" smtClean="0">
              <a:solidFill>
                <a:schemeClr val="dk1"/>
              </a:solidFill>
              <a:latin typeface="Arial"/>
              <a:ea typeface="Arial"/>
              <a:cs typeface="Arial"/>
              <a:sym typeface="Arial"/>
            </a:endParaRPr>
          </a:p>
          <a:p>
            <a:pPr marL="640080" marR="0" lvl="1" indent="-274320" algn="l" rtl="0">
              <a:spcBef>
                <a:spcPts val="640"/>
              </a:spcBef>
              <a:spcAft>
                <a:spcPts val="0"/>
              </a:spcAft>
              <a:buClr>
                <a:schemeClr val="accent1"/>
              </a:buClr>
              <a:buSzPts val="2560"/>
              <a:buFont typeface="Noto Sans Symbols"/>
              <a:buChar char="●"/>
            </a:pPr>
            <a:r>
              <a:rPr lang="id-ID" sz="3200" dirty="0" smtClean="0">
                <a:latin typeface="Arial"/>
                <a:cs typeface="Arial"/>
                <a:sym typeface="Arial"/>
              </a:rPr>
              <a:t>To inspire the readers</a:t>
            </a:r>
            <a:endParaRPr dirty="0"/>
          </a:p>
          <a:p>
            <a:pPr marL="640080" marR="0" lvl="1" indent="-274320" algn="l" rtl="0">
              <a:spcBef>
                <a:spcPts val="640"/>
              </a:spcBef>
              <a:spcAft>
                <a:spcPts val="0"/>
              </a:spcAft>
              <a:buClr>
                <a:schemeClr val="accent1"/>
              </a:buClr>
              <a:buSzPts val="2560"/>
              <a:buFont typeface="Noto Sans Symbols"/>
              <a:buChar char="●"/>
            </a:pPr>
            <a:r>
              <a:rPr lang="en-US" sz="3200" b="0" i="0" u="none" strike="noStrike" cap="none" dirty="0" err="1">
                <a:solidFill>
                  <a:schemeClr val="dk1"/>
                </a:solidFill>
                <a:latin typeface="Arial"/>
                <a:ea typeface="Arial"/>
                <a:cs typeface="Arial"/>
                <a:sym typeface="Arial"/>
              </a:rPr>
              <a:t>etc</a:t>
            </a:r>
            <a:endParaRPr dirty="0"/>
          </a:p>
          <a:p>
            <a:pPr marL="640080" marR="0" lvl="1" indent="-167640" algn="l" rtl="0">
              <a:spcBef>
                <a:spcPts val="420"/>
              </a:spcBef>
              <a:spcAft>
                <a:spcPts val="0"/>
              </a:spcAft>
              <a:buClr>
                <a:schemeClr val="accent1"/>
              </a:buClr>
              <a:buSzPts val="1680"/>
              <a:buFont typeface="Noto Sans Symbols"/>
              <a:buNone/>
            </a:pPr>
            <a:endParaRPr sz="2100" b="0" i="0" u="none" strike="noStrike" cap="none" dirty="0">
              <a:solidFill>
                <a:schemeClr val="dk1"/>
              </a:solidFill>
              <a:latin typeface="Arial"/>
              <a:ea typeface="Arial"/>
              <a:cs typeface="Arial"/>
              <a:sym typeface="Arial"/>
            </a:endParaRPr>
          </a:p>
          <a:p>
            <a:pPr marL="640080" marR="0" lvl="1" indent="-167640" algn="l" rtl="0">
              <a:spcBef>
                <a:spcPts val="420"/>
              </a:spcBef>
              <a:spcAft>
                <a:spcPts val="0"/>
              </a:spcAft>
              <a:buClr>
                <a:schemeClr val="accent1"/>
              </a:buClr>
              <a:buSzPts val="1680"/>
              <a:buFont typeface="Noto Sans Symbols"/>
              <a:buNone/>
            </a:pPr>
            <a:endParaRPr sz="21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barn(inVertical)">
                                      <p:cBhvr>
                                        <p:cTn id="7" dur="5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229">
                                            <p:txEl>
                                              <p:pRg st="0" end="0"/>
                                            </p:txEl>
                                          </p:spTgt>
                                        </p:tgtEl>
                                        <p:attrNameLst>
                                          <p:attrName>r</p:attrName>
                                        </p:attrNameLst>
                                      </p:cBhvr>
                                    </p:animRot>
                                    <p:animRot by="-240000">
                                      <p:cBhvr>
                                        <p:cTn id="12" dur="200" fill="hold">
                                          <p:stCondLst>
                                            <p:cond delay="200"/>
                                          </p:stCondLst>
                                        </p:cTn>
                                        <p:tgtEl>
                                          <p:spTgt spid="229">
                                            <p:txEl>
                                              <p:pRg st="0" end="0"/>
                                            </p:txEl>
                                          </p:spTgt>
                                        </p:tgtEl>
                                        <p:attrNameLst>
                                          <p:attrName>r</p:attrName>
                                        </p:attrNameLst>
                                      </p:cBhvr>
                                    </p:animRot>
                                    <p:animRot by="240000">
                                      <p:cBhvr>
                                        <p:cTn id="13" dur="200" fill="hold">
                                          <p:stCondLst>
                                            <p:cond delay="400"/>
                                          </p:stCondLst>
                                        </p:cTn>
                                        <p:tgtEl>
                                          <p:spTgt spid="229">
                                            <p:txEl>
                                              <p:pRg st="0" end="0"/>
                                            </p:txEl>
                                          </p:spTgt>
                                        </p:tgtEl>
                                        <p:attrNameLst>
                                          <p:attrName>r</p:attrName>
                                        </p:attrNameLst>
                                      </p:cBhvr>
                                    </p:animRot>
                                    <p:animRot by="-240000">
                                      <p:cBhvr>
                                        <p:cTn id="14" dur="200" fill="hold">
                                          <p:stCondLst>
                                            <p:cond delay="600"/>
                                          </p:stCondLst>
                                        </p:cTn>
                                        <p:tgtEl>
                                          <p:spTgt spid="229">
                                            <p:txEl>
                                              <p:pRg st="0" end="0"/>
                                            </p:txEl>
                                          </p:spTgt>
                                        </p:tgtEl>
                                        <p:attrNameLst>
                                          <p:attrName>r</p:attrName>
                                        </p:attrNameLst>
                                      </p:cBhvr>
                                    </p:animRot>
                                    <p:animRot by="120000">
                                      <p:cBhvr>
                                        <p:cTn id="15" dur="200" fill="hold">
                                          <p:stCondLst>
                                            <p:cond delay="800"/>
                                          </p:stCondLst>
                                        </p:cTn>
                                        <p:tgtEl>
                                          <p:spTgt spid="229">
                                            <p:txEl>
                                              <p:pRg st="0" end="0"/>
                                            </p:txEl>
                                          </p:spTgt>
                                        </p:tgtEl>
                                        <p:attrNameLst>
                                          <p:attrName>r</p:attrName>
                                        </p:attrNameLst>
                                      </p:cBhvr>
                                    </p:animRot>
                                  </p:childTnLst>
                                </p:cTn>
                              </p:par>
                              <p:par>
                                <p:cTn id="16" presetID="32" presetClass="emph" presetSubtype="0" fill="hold" nodeType="withEffect">
                                  <p:stCondLst>
                                    <p:cond delay="0"/>
                                  </p:stCondLst>
                                  <p:childTnLst>
                                    <p:animRot by="120000">
                                      <p:cBhvr>
                                        <p:cTn id="17" dur="100" fill="hold">
                                          <p:stCondLst>
                                            <p:cond delay="0"/>
                                          </p:stCondLst>
                                        </p:cTn>
                                        <p:tgtEl>
                                          <p:spTgt spid="229">
                                            <p:txEl>
                                              <p:pRg st="1" end="1"/>
                                            </p:txEl>
                                          </p:spTgt>
                                        </p:tgtEl>
                                        <p:attrNameLst>
                                          <p:attrName>r</p:attrName>
                                        </p:attrNameLst>
                                      </p:cBhvr>
                                    </p:animRot>
                                    <p:animRot by="-240000">
                                      <p:cBhvr>
                                        <p:cTn id="18" dur="200" fill="hold">
                                          <p:stCondLst>
                                            <p:cond delay="200"/>
                                          </p:stCondLst>
                                        </p:cTn>
                                        <p:tgtEl>
                                          <p:spTgt spid="229">
                                            <p:txEl>
                                              <p:pRg st="1" end="1"/>
                                            </p:txEl>
                                          </p:spTgt>
                                        </p:tgtEl>
                                        <p:attrNameLst>
                                          <p:attrName>r</p:attrName>
                                        </p:attrNameLst>
                                      </p:cBhvr>
                                    </p:animRot>
                                    <p:animRot by="240000">
                                      <p:cBhvr>
                                        <p:cTn id="19" dur="200" fill="hold">
                                          <p:stCondLst>
                                            <p:cond delay="400"/>
                                          </p:stCondLst>
                                        </p:cTn>
                                        <p:tgtEl>
                                          <p:spTgt spid="229">
                                            <p:txEl>
                                              <p:pRg st="1" end="1"/>
                                            </p:txEl>
                                          </p:spTgt>
                                        </p:tgtEl>
                                        <p:attrNameLst>
                                          <p:attrName>r</p:attrName>
                                        </p:attrNameLst>
                                      </p:cBhvr>
                                    </p:animRot>
                                    <p:animRot by="-240000">
                                      <p:cBhvr>
                                        <p:cTn id="20" dur="200" fill="hold">
                                          <p:stCondLst>
                                            <p:cond delay="600"/>
                                          </p:stCondLst>
                                        </p:cTn>
                                        <p:tgtEl>
                                          <p:spTgt spid="229">
                                            <p:txEl>
                                              <p:pRg st="1" end="1"/>
                                            </p:txEl>
                                          </p:spTgt>
                                        </p:tgtEl>
                                        <p:attrNameLst>
                                          <p:attrName>r</p:attrName>
                                        </p:attrNameLst>
                                      </p:cBhvr>
                                    </p:animRot>
                                    <p:animRot by="120000">
                                      <p:cBhvr>
                                        <p:cTn id="21" dur="200" fill="hold">
                                          <p:stCondLst>
                                            <p:cond delay="800"/>
                                          </p:stCondLst>
                                        </p:cTn>
                                        <p:tgtEl>
                                          <p:spTgt spid="229">
                                            <p:txEl>
                                              <p:pRg st="1" end="1"/>
                                            </p:txEl>
                                          </p:spTgt>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229">
                                            <p:txEl>
                                              <p:pRg st="2" end="2"/>
                                            </p:txEl>
                                          </p:spTgt>
                                        </p:tgtEl>
                                        <p:attrNameLst>
                                          <p:attrName>r</p:attrName>
                                        </p:attrNameLst>
                                      </p:cBhvr>
                                    </p:animRot>
                                    <p:animRot by="-240000">
                                      <p:cBhvr>
                                        <p:cTn id="24" dur="200" fill="hold">
                                          <p:stCondLst>
                                            <p:cond delay="200"/>
                                          </p:stCondLst>
                                        </p:cTn>
                                        <p:tgtEl>
                                          <p:spTgt spid="229">
                                            <p:txEl>
                                              <p:pRg st="2" end="2"/>
                                            </p:txEl>
                                          </p:spTgt>
                                        </p:tgtEl>
                                        <p:attrNameLst>
                                          <p:attrName>r</p:attrName>
                                        </p:attrNameLst>
                                      </p:cBhvr>
                                    </p:animRot>
                                    <p:animRot by="240000">
                                      <p:cBhvr>
                                        <p:cTn id="25" dur="200" fill="hold">
                                          <p:stCondLst>
                                            <p:cond delay="400"/>
                                          </p:stCondLst>
                                        </p:cTn>
                                        <p:tgtEl>
                                          <p:spTgt spid="229">
                                            <p:txEl>
                                              <p:pRg st="2" end="2"/>
                                            </p:txEl>
                                          </p:spTgt>
                                        </p:tgtEl>
                                        <p:attrNameLst>
                                          <p:attrName>r</p:attrName>
                                        </p:attrNameLst>
                                      </p:cBhvr>
                                    </p:animRot>
                                    <p:animRot by="-240000">
                                      <p:cBhvr>
                                        <p:cTn id="26" dur="200" fill="hold">
                                          <p:stCondLst>
                                            <p:cond delay="600"/>
                                          </p:stCondLst>
                                        </p:cTn>
                                        <p:tgtEl>
                                          <p:spTgt spid="229">
                                            <p:txEl>
                                              <p:pRg st="2" end="2"/>
                                            </p:txEl>
                                          </p:spTgt>
                                        </p:tgtEl>
                                        <p:attrNameLst>
                                          <p:attrName>r</p:attrName>
                                        </p:attrNameLst>
                                      </p:cBhvr>
                                    </p:animRot>
                                    <p:animRot by="120000">
                                      <p:cBhvr>
                                        <p:cTn id="27" dur="200" fill="hold">
                                          <p:stCondLst>
                                            <p:cond delay="800"/>
                                          </p:stCondLst>
                                        </p:cTn>
                                        <p:tgtEl>
                                          <p:spTgt spid="229">
                                            <p:txEl>
                                              <p:pRg st="2" end="2"/>
                                            </p:txEl>
                                          </p:spTgt>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229">
                                            <p:txEl>
                                              <p:pRg st="3" end="3"/>
                                            </p:txEl>
                                          </p:spTgt>
                                        </p:tgtEl>
                                        <p:attrNameLst>
                                          <p:attrName>r</p:attrName>
                                        </p:attrNameLst>
                                      </p:cBhvr>
                                    </p:animRot>
                                    <p:animRot by="-240000">
                                      <p:cBhvr>
                                        <p:cTn id="30" dur="200" fill="hold">
                                          <p:stCondLst>
                                            <p:cond delay="200"/>
                                          </p:stCondLst>
                                        </p:cTn>
                                        <p:tgtEl>
                                          <p:spTgt spid="229">
                                            <p:txEl>
                                              <p:pRg st="3" end="3"/>
                                            </p:txEl>
                                          </p:spTgt>
                                        </p:tgtEl>
                                        <p:attrNameLst>
                                          <p:attrName>r</p:attrName>
                                        </p:attrNameLst>
                                      </p:cBhvr>
                                    </p:animRot>
                                    <p:animRot by="240000">
                                      <p:cBhvr>
                                        <p:cTn id="31" dur="200" fill="hold">
                                          <p:stCondLst>
                                            <p:cond delay="400"/>
                                          </p:stCondLst>
                                        </p:cTn>
                                        <p:tgtEl>
                                          <p:spTgt spid="229">
                                            <p:txEl>
                                              <p:pRg st="3" end="3"/>
                                            </p:txEl>
                                          </p:spTgt>
                                        </p:tgtEl>
                                        <p:attrNameLst>
                                          <p:attrName>r</p:attrName>
                                        </p:attrNameLst>
                                      </p:cBhvr>
                                    </p:animRot>
                                    <p:animRot by="-240000">
                                      <p:cBhvr>
                                        <p:cTn id="32" dur="200" fill="hold">
                                          <p:stCondLst>
                                            <p:cond delay="600"/>
                                          </p:stCondLst>
                                        </p:cTn>
                                        <p:tgtEl>
                                          <p:spTgt spid="229">
                                            <p:txEl>
                                              <p:pRg st="3" end="3"/>
                                            </p:txEl>
                                          </p:spTgt>
                                        </p:tgtEl>
                                        <p:attrNameLst>
                                          <p:attrName>r</p:attrName>
                                        </p:attrNameLst>
                                      </p:cBhvr>
                                    </p:animRot>
                                    <p:animRot by="120000">
                                      <p:cBhvr>
                                        <p:cTn id="33" dur="200" fill="hold">
                                          <p:stCondLst>
                                            <p:cond delay="800"/>
                                          </p:stCondLst>
                                        </p:cTn>
                                        <p:tgtEl>
                                          <p:spTgt spid="229">
                                            <p:txEl>
                                              <p:pRg st="3" end="3"/>
                                            </p:txEl>
                                          </p:spTgt>
                                        </p:tgtEl>
                                        <p:attrNameLst>
                                          <p:attrName>r</p:attrName>
                                        </p:attrNameLst>
                                      </p:cBhvr>
                                    </p:animRot>
                                  </p:childTnLst>
                                </p:cTn>
                              </p:par>
                              <p:par>
                                <p:cTn id="34" presetID="32" presetClass="emph" presetSubtype="0" fill="hold" nodeType="withEffect">
                                  <p:stCondLst>
                                    <p:cond delay="0"/>
                                  </p:stCondLst>
                                  <p:childTnLst>
                                    <p:animRot by="120000">
                                      <p:cBhvr>
                                        <p:cTn id="35" dur="100" fill="hold">
                                          <p:stCondLst>
                                            <p:cond delay="0"/>
                                          </p:stCondLst>
                                        </p:cTn>
                                        <p:tgtEl>
                                          <p:spTgt spid="229">
                                            <p:txEl>
                                              <p:pRg st="4" end="4"/>
                                            </p:txEl>
                                          </p:spTgt>
                                        </p:tgtEl>
                                        <p:attrNameLst>
                                          <p:attrName>r</p:attrName>
                                        </p:attrNameLst>
                                      </p:cBhvr>
                                    </p:animRot>
                                    <p:animRot by="-240000">
                                      <p:cBhvr>
                                        <p:cTn id="36" dur="200" fill="hold">
                                          <p:stCondLst>
                                            <p:cond delay="200"/>
                                          </p:stCondLst>
                                        </p:cTn>
                                        <p:tgtEl>
                                          <p:spTgt spid="229">
                                            <p:txEl>
                                              <p:pRg st="4" end="4"/>
                                            </p:txEl>
                                          </p:spTgt>
                                        </p:tgtEl>
                                        <p:attrNameLst>
                                          <p:attrName>r</p:attrName>
                                        </p:attrNameLst>
                                      </p:cBhvr>
                                    </p:animRot>
                                    <p:animRot by="240000">
                                      <p:cBhvr>
                                        <p:cTn id="37" dur="200" fill="hold">
                                          <p:stCondLst>
                                            <p:cond delay="400"/>
                                          </p:stCondLst>
                                        </p:cTn>
                                        <p:tgtEl>
                                          <p:spTgt spid="229">
                                            <p:txEl>
                                              <p:pRg st="4" end="4"/>
                                            </p:txEl>
                                          </p:spTgt>
                                        </p:tgtEl>
                                        <p:attrNameLst>
                                          <p:attrName>r</p:attrName>
                                        </p:attrNameLst>
                                      </p:cBhvr>
                                    </p:animRot>
                                    <p:animRot by="-240000">
                                      <p:cBhvr>
                                        <p:cTn id="38" dur="200" fill="hold">
                                          <p:stCondLst>
                                            <p:cond delay="600"/>
                                          </p:stCondLst>
                                        </p:cTn>
                                        <p:tgtEl>
                                          <p:spTgt spid="229">
                                            <p:txEl>
                                              <p:pRg st="4" end="4"/>
                                            </p:txEl>
                                          </p:spTgt>
                                        </p:tgtEl>
                                        <p:attrNameLst>
                                          <p:attrName>r</p:attrName>
                                        </p:attrNameLst>
                                      </p:cBhvr>
                                    </p:animRot>
                                    <p:animRot by="120000">
                                      <p:cBhvr>
                                        <p:cTn id="39" dur="200" fill="hold">
                                          <p:stCondLst>
                                            <p:cond delay="800"/>
                                          </p:stCondLst>
                                        </p:cTn>
                                        <p:tgtEl>
                                          <p:spTgt spid="229">
                                            <p:txEl>
                                              <p:pRg st="4" end="4"/>
                                            </p:txEl>
                                          </p:spTgt>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229">
                                            <p:txEl>
                                              <p:pRg st="5" end="5"/>
                                            </p:txEl>
                                          </p:spTgt>
                                        </p:tgtEl>
                                        <p:attrNameLst>
                                          <p:attrName>r</p:attrName>
                                        </p:attrNameLst>
                                      </p:cBhvr>
                                    </p:animRot>
                                    <p:animRot by="-240000">
                                      <p:cBhvr>
                                        <p:cTn id="42" dur="200" fill="hold">
                                          <p:stCondLst>
                                            <p:cond delay="200"/>
                                          </p:stCondLst>
                                        </p:cTn>
                                        <p:tgtEl>
                                          <p:spTgt spid="229">
                                            <p:txEl>
                                              <p:pRg st="5" end="5"/>
                                            </p:txEl>
                                          </p:spTgt>
                                        </p:tgtEl>
                                        <p:attrNameLst>
                                          <p:attrName>r</p:attrName>
                                        </p:attrNameLst>
                                      </p:cBhvr>
                                    </p:animRot>
                                    <p:animRot by="240000">
                                      <p:cBhvr>
                                        <p:cTn id="43" dur="200" fill="hold">
                                          <p:stCondLst>
                                            <p:cond delay="400"/>
                                          </p:stCondLst>
                                        </p:cTn>
                                        <p:tgtEl>
                                          <p:spTgt spid="229">
                                            <p:txEl>
                                              <p:pRg st="5" end="5"/>
                                            </p:txEl>
                                          </p:spTgt>
                                        </p:tgtEl>
                                        <p:attrNameLst>
                                          <p:attrName>r</p:attrName>
                                        </p:attrNameLst>
                                      </p:cBhvr>
                                    </p:animRot>
                                    <p:animRot by="-240000">
                                      <p:cBhvr>
                                        <p:cTn id="44" dur="200" fill="hold">
                                          <p:stCondLst>
                                            <p:cond delay="600"/>
                                          </p:stCondLst>
                                        </p:cTn>
                                        <p:tgtEl>
                                          <p:spTgt spid="229">
                                            <p:txEl>
                                              <p:pRg st="5" end="5"/>
                                            </p:txEl>
                                          </p:spTgt>
                                        </p:tgtEl>
                                        <p:attrNameLst>
                                          <p:attrName>r</p:attrName>
                                        </p:attrNameLst>
                                      </p:cBhvr>
                                    </p:animRot>
                                    <p:animRot by="120000">
                                      <p:cBhvr>
                                        <p:cTn id="45" dur="200" fill="hold">
                                          <p:stCondLst>
                                            <p:cond delay="800"/>
                                          </p:stCondLst>
                                        </p:cTn>
                                        <p:tgtEl>
                                          <p:spTgt spid="229">
                                            <p:txEl>
                                              <p:pRg st="5" end="5"/>
                                            </p:txEl>
                                          </p:spTgt>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229">
                                            <p:txEl>
                                              <p:pRg st="6" end="6"/>
                                            </p:txEl>
                                          </p:spTgt>
                                        </p:tgtEl>
                                        <p:attrNameLst>
                                          <p:attrName>r</p:attrName>
                                        </p:attrNameLst>
                                      </p:cBhvr>
                                    </p:animRot>
                                    <p:animRot by="-240000">
                                      <p:cBhvr>
                                        <p:cTn id="48" dur="200" fill="hold">
                                          <p:stCondLst>
                                            <p:cond delay="200"/>
                                          </p:stCondLst>
                                        </p:cTn>
                                        <p:tgtEl>
                                          <p:spTgt spid="229">
                                            <p:txEl>
                                              <p:pRg st="6" end="6"/>
                                            </p:txEl>
                                          </p:spTgt>
                                        </p:tgtEl>
                                        <p:attrNameLst>
                                          <p:attrName>r</p:attrName>
                                        </p:attrNameLst>
                                      </p:cBhvr>
                                    </p:animRot>
                                    <p:animRot by="240000">
                                      <p:cBhvr>
                                        <p:cTn id="49" dur="200" fill="hold">
                                          <p:stCondLst>
                                            <p:cond delay="400"/>
                                          </p:stCondLst>
                                        </p:cTn>
                                        <p:tgtEl>
                                          <p:spTgt spid="229">
                                            <p:txEl>
                                              <p:pRg st="6" end="6"/>
                                            </p:txEl>
                                          </p:spTgt>
                                        </p:tgtEl>
                                        <p:attrNameLst>
                                          <p:attrName>r</p:attrName>
                                        </p:attrNameLst>
                                      </p:cBhvr>
                                    </p:animRot>
                                    <p:animRot by="-240000">
                                      <p:cBhvr>
                                        <p:cTn id="50" dur="200" fill="hold">
                                          <p:stCondLst>
                                            <p:cond delay="600"/>
                                          </p:stCondLst>
                                        </p:cTn>
                                        <p:tgtEl>
                                          <p:spTgt spid="229">
                                            <p:txEl>
                                              <p:pRg st="6" end="6"/>
                                            </p:txEl>
                                          </p:spTgt>
                                        </p:tgtEl>
                                        <p:attrNameLst>
                                          <p:attrName>r</p:attrName>
                                        </p:attrNameLst>
                                      </p:cBhvr>
                                    </p:animRot>
                                    <p:animRot by="120000">
                                      <p:cBhvr>
                                        <p:cTn id="51" dur="200" fill="hold">
                                          <p:stCondLst>
                                            <p:cond delay="800"/>
                                          </p:stCondLst>
                                        </p:cTn>
                                        <p:tgtEl>
                                          <p:spTgt spid="229">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2339752" y="609600"/>
            <a:ext cx="5585048" cy="80803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en-US" sz="3000" b="0" i="0" u="none" strike="noStrike" cap="small" dirty="0">
                <a:solidFill>
                  <a:schemeClr val="dk2"/>
                </a:solidFill>
                <a:latin typeface="Arial"/>
                <a:ea typeface="Arial"/>
                <a:cs typeface="Arial"/>
                <a:sym typeface="Arial"/>
              </a:rPr>
              <a:t>PROCEDURE</a:t>
            </a:r>
            <a:endParaRPr sz="3000" b="0" i="0" u="none" strike="noStrike" cap="small" dirty="0">
              <a:solidFill>
                <a:schemeClr val="dk2"/>
              </a:solidFill>
              <a:latin typeface="Arial"/>
              <a:ea typeface="Arial"/>
              <a:cs typeface="Arial"/>
              <a:sym typeface="Arial"/>
            </a:endParaRPr>
          </a:p>
        </p:txBody>
      </p:sp>
      <p:sp>
        <p:nvSpPr>
          <p:cNvPr id="235" name="Shape 235"/>
          <p:cNvSpPr txBox="1">
            <a:spLocks noGrp="1"/>
          </p:cNvSpPr>
          <p:nvPr>
            <p:ph type="body" idx="1"/>
          </p:nvPr>
        </p:nvSpPr>
        <p:spPr>
          <a:xfrm>
            <a:off x="467544" y="1196752"/>
            <a:ext cx="8136904" cy="4752528"/>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554"/>
              <a:buFont typeface="Noto Sans Symbols"/>
              <a:buChar char="•"/>
            </a:pPr>
            <a:r>
              <a:rPr lang="en-US" sz="2220" b="0" i="0" u="none" strike="noStrike" cap="none" dirty="0" smtClean="0">
                <a:solidFill>
                  <a:schemeClr val="dk1"/>
                </a:solidFill>
                <a:latin typeface="Arial"/>
                <a:ea typeface="Arial"/>
                <a:cs typeface="Arial"/>
                <a:sym typeface="Arial"/>
              </a:rPr>
              <a:t>Purpose</a:t>
            </a:r>
            <a:endParaRPr dirty="0"/>
          </a:p>
          <a:p>
            <a:pPr marL="640080" marR="0" lvl="1" indent="-274320" algn="l" rtl="0">
              <a:spcBef>
                <a:spcPts val="518"/>
              </a:spcBef>
              <a:spcAft>
                <a:spcPts val="0"/>
              </a:spcAft>
              <a:buClr>
                <a:schemeClr val="accent1"/>
              </a:buClr>
              <a:buSzPts val="2072"/>
              <a:buFont typeface="Noto Sans Symbols"/>
              <a:buChar char="●"/>
            </a:pPr>
            <a:r>
              <a:rPr lang="en-US" sz="2590" b="0" i="0" u="none" strike="noStrike" cap="none" dirty="0">
                <a:solidFill>
                  <a:schemeClr val="dk1"/>
                </a:solidFill>
                <a:latin typeface="Arial"/>
                <a:ea typeface="Arial"/>
                <a:cs typeface="Arial"/>
                <a:sym typeface="Arial"/>
              </a:rPr>
              <a:t>To give guidance in using certain appliance</a:t>
            </a:r>
            <a:endParaRPr dirty="0"/>
          </a:p>
          <a:p>
            <a:pPr marL="640080" marR="0" lvl="1" indent="-274320" algn="l" rtl="0">
              <a:spcBef>
                <a:spcPts val="518"/>
              </a:spcBef>
              <a:spcAft>
                <a:spcPts val="0"/>
              </a:spcAft>
              <a:buClr>
                <a:schemeClr val="accent1"/>
              </a:buClr>
              <a:buSzPts val="2072"/>
              <a:buFont typeface="Noto Sans Symbols"/>
              <a:buChar char="●"/>
            </a:pPr>
            <a:r>
              <a:rPr lang="en-US" sz="2590" b="0" i="0" u="none" strike="noStrike" cap="none" dirty="0">
                <a:solidFill>
                  <a:schemeClr val="dk1"/>
                </a:solidFill>
                <a:latin typeface="Arial"/>
                <a:ea typeface="Arial"/>
                <a:cs typeface="Arial"/>
                <a:sym typeface="Arial"/>
              </a:rPr>
              <a:t>To avoid a danger in operating certain appliance</a:t>
            </a:r>
            <a:endParaRPr dirty="0"/>
          </a:p>
          <a:p>
            <a:pPr marL="640080" marR="0" lvl="1" indent="-274320" algn="l" rtl="0">
              <a:spcBef>
                <a:spcPts val="518"/>
              </a:spcBef>
              <a:spcAft>
                <a:spcPts val="0"/>
              </a:spcAft>
              <a:buClr>
                <a:schemeClr val="accent1"/>
              </a:buClr>
              <a:buSzPts val="2072"/>
              <a:buFont typeface="Noto Sans Symbols"/>
              <a:buChar char="●"/>
            </a:pPr>
            <a:r>
              <a:rPr lang="en-US" sz="2590" b="0" i="0" u="none" strike="noStrike" cap="none" dirty="0">
                <a:solidFill>
                  <a:schemeClr val="dk1"/>
                </a:solidFill>
                <a:latin typeface="Arial"/>
                <a:ea typeface="Arial"/>
                <a:cs typeface="Arial"/>
                <a:sym typeface="Arial"/>
              </a:rPr>
              <a:t>To make easier in operating certain appliance</a:t>
            </a:r>
            <a:endParaRPr dirty="0"/>
          </a:p>
          <a:p>
            <a:pPr marL="640080" marR="0" lvl="1" indent="-274320" algn="l" rtl="0">
              <a:spcBef>
                <a:spcPts val="518"/>
              </a:spcBef>
              <a:spcAft>
                <a:spcPts val="0"/>
              </a:spcAft>
              <a:buClr>
                <a:schemeClr val="accent1"/>
              </a:buClr>
              <a:buSzPts val="2072"/>
              <a:buFont typeface="Noto Sans Symbols"/>
              <a:buChar char="●"/>
            </a:pPr>
            <a:r>
              <a:rPr lang="en-US" sz="2590" b="0" i="0" u="none" strike="noStrike" cap="none" dirty="0">
                <a:solidFill>
                  <a:schemeClr val="dk1"/>
                </a:solidFill>
                <a:latin typeface="Arial"/>
                <a:ea typeface="Arial"/>
                <a:cs typeface="Arial"/>
                <a:sym typeface="Arial"/>
              </a:rPr>
              <a:t>To avoid the false operation of certain appliance</a:t>
            </a:r>
            <a:endParaRPr dirty="0"/>
          </a:p>
          <a:p>
            <a:pPr marL="640080" marR="0" lvl="1" indent="-274320" algn="l" rtl="0">
              <a:spcBef>
                <a:spcPts val="518"/>
              </a:spcBef>
              <a:spcAft>
                <a:spcPts val="0"/>
              </a:spcAft>
              <a:buClr>
                <a:schemeClr val="accent1"/>
              </a:buClr>
              <a:buSzPts val="2072"/>
              <a:buFont typeface="Noto Sans Symbols"/>
              <a:buChar char="●"/>
            </a:pPr>
            <a:r>
              <a:rPr lang="en-US" sz="2590" b="0" i="0" u="none" strike="noStrike" cap="none" dirty="0">
                <a:solidFill>
                  <a:schemeClr val="dk1"/>
                </a:solidFill>
                <a:latin typeface="Arial"/>
                <a:ea typeface="Arial"/>
                <a:cs typeface="Arial"/>
                <a:sym typeface="Arial"/>
              </a:rPr>
              <a:t>To give guidance step by step in operating certain appliance</a:t>
            </a:r>
            <a:endParaRPr dirty="0"/>
          </a:p>
          <a:p>
            <a:pPr marL="640080" marR="0" lvl="1" indent="-274320" algn="l" rtl="0">
              <a:spcBef>
                <a:spcPts val="518"/>
              </a:spcBef>
              <a:spcAft>
                <a:spcPts val="0"/>
              </a:spcAft>
              <a:buClr>
                <a:schemeClr val="accent1"/>
              </a:buClr>
              <a:buSzPts val="2072"/>
              <a:buFont typeface="Noto Sans Symbols"/>
              <a:buChar char="●"/>
            </a:pPr>
            <a:r>
              <a:rPr lang="en-US" sz="2590" b="0" i="0" u="none" strike="noStrike" cap="none" dirty="0">
                <a:solidFill>
                  <a:schemeClr val="dk1"/>
                </a:solidFill>
                <a:latin typeface="Arial"/>
                <a:ea typeface="Arial"/>
                <a:cs typeface="Arial"/>
                <a:sym typeface="Arial"/>
              </a:rPr>
              <a:t>To know how the appliance works correctly</a:t>
            </a:r>
            <a:endParaRPr dirty="0"/>
          </a:p>
          <a:p>
            <a:pPr marL="640080" marR="0" lvl="1" indent="-274320" algn="l" rtl="0">
              <a:spcBef>
                <a:spcPts val="518"/>
              </a:spcBef>
              <a:spcAft>
                <a:spcPts val="0"/>
              </a:spcAft>
              <a:buClr>
                <a:schemeClr val="accent1"/>
              </a:buClr>
              <a:buSzPts val="2072"/>
              <a:buFont typeface="Noto Sans Symbols"/>
              <a:buChar char="●"/>
            </a:pPr>
            <a:r>
              <a:rPr lang="en-US" sz="2590" b="0" i="0" u="none" strike="noStrike" cap="none" dirty="0" err="1">
                <a:solidFill>
                  <a:schemeClr val="dk1"/>
                </a:solidFill>
                <a:latin typeface="Arial"/>
                <a:ea typeface="Arial"/>
                <a:cs typeface="Arial"/>
                <a:sym typeface="Arial"/>
              </a:rPr>
              <a:t>etc</a:t>
            </a:r>
            <a:endParaRPr dirty="0"/>
          </a:p>
          <a:p>
            <a:pPr marL="640080" marR="0" lvl="1" indent="-274320" algn="l" rtl="0">
              <a:spcBef>
                <a:spcPts val="388"/>
              </a:spcBef>
              <a:spcAft>
                <a:spcPts val="0"/>
              </a:spcAft>
              <a:buClr>
                <a:schemeClr val="accent1"/>
              </a:buClr>
              <a:buSzPts val="1554"/>
              <a:buFont typeface="Noto Sans Symbols"/>
              <a:buNone/>
            </a:pPr>
            <a:endParaRPr sz="1942" b="0" i="0" u="none" strike="noStrike" cap="none" dirty="0">
              <a:solidFill>
                <a:schemeClr val="dk1"/>
              </a:solidFill>
              <a:latin typeface="Arial"/>
              <a:ea typeface="Arial"/>
              <a:cs typeface="Arial"/>
              <a:sym typeface="Arial"/>
            </a:endParaRPr>
          </a:p>
          <a:p>
            <a:pPr marL="640080" marR="0" lvl="1" indent="-274320" algn="l" rtl="0">
              <a:spcBef>
                <a:spcPts val="388"/>
              </a:spcBef>
              <a:spcAft>
                <a:spcPts val="0"/>
              </a:spcAft>
              <a:buClr>
                <a:schemeClr val="accent1"/>
              </a:buClr>
              <a:buSzPts val="1554"/>
              <a:buFont typeface="Noto Sans Symbols"/>
              <a:buNone/>
            </a:pPr>
            <a:endParaRPr sz="1942" b="0" i="0" u="none" strike="noStrike" cap="none" dirty="0">
              <a:solidFill>
                <a:schemeClr val="dk1"/>
              </a:solidFill>
              <a:latin typeface="Arial"/>
              <a:ea typeface="Arial"/>
              <a:cs typeface="Arial"/>
              <a:sym typeface="Arial"/>
            </a:endParaRPr>
          </a:p>
          <a:p>
            <a:pPr marL="640080" marR="0" lvl="1" indent="-175666" algn="l" rtl="0">
              <a:spcBef>
                <a:spcPts val="388"/>
              </a:spcBef>
              <a:spcAft>
                <a:spcPts val="0"/>
              </a:spcAft>
              <a:buClr>
                <a:schemeClr val="accent1"/>
              </a:buClr>
              <a:buSzPts val="1554"/>
              <a:buFont typeface="Noto Sans Symbols"/>
              <a:buNone/>
            </a:pPr>
            <a:endParaRPr sz="1942" b="0" i="0" u="none" strike="noStrike" cap="none" dirty="0">
              <a:solidFill>
                <a:schemeClr val="dk1"/>
              </a:solidFill>
              <a:latin typeface="Arial"/>
              <a:ea typeface="Arial"/>
              <a:cs typeface="Arial"/>
              <a:sym typeface="Arial"/>
            </a:endParaRPr>
          </a:p>
          <a:p>
            <a:pPr marL="274320" marR="0" lvl="0" indent="-175641" algn="l" rtl="0">
              <a:spcBef>
                <a:spcPts val="600"/>
              </a:spcBef>
              <a:spcAft>
                <a:spcPts val="0"/>
              </a:spcAft>
              <a:buClr>
                <a:schemeClr val="accent1"/>
              </a:buClr>
              <a:buSzPts val="1554"/>
              <a:buFont typeface="Noto Sans Symbols"/>
              <a:buNone/>
            </a:pPr>
            <a:endParaRPr sz="2220" b="0" i="0" u="none" strike="noStrike" cap="none" dirty="0">
              <a:solidFill>
                <a:schemeClr val="dk1"/>
              </a:solidFill>
              <a:latin typeface="Arial"/>
              <a:ea typeface="Arial"/>
              <a:cs typeface="Arial"/>
              <a:sym typeface="Arial"/>
            </a:endParaRPr>
          </a:p>
          <a:p>
            <a:pPr marL="274320" marR="0" lvl="0" indent="-175641" algn="l" rtl="0">
              <a:spcBef>
                <a:spcPts val="600"/>
              </a:spcBef>
              <a:spcAft>
                <a:spcPts val="0"/>
              </a:spcAft>
              <a:buClr>
                <a:schemeClr val="accent1"/>
              </a:buClr>
              <a:buSzPts val="1554"/>
              <a:buFont typeface="Noto Sans Symbols"/>
              <a:buNone/>
            </a:pPr>
            <a:endParaRPr sz="2220" b="0" i="0" u="none" strike="noStrike" cap="none" dirty="0">
              <a:solidFill>
                <a:schemeClr val="dk1"/>
              </a:solidFill>
              <a:latin typeface="Century Schoolbook"/>
              <a:ea typeface="Century Schoolbook"/>
              <a:cs typeface="Century Schoolbook"/>
              <a:sym typeface="Century Schoolbook"/>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wipe(down)">
                                      <p:cBhvr>
                                        <p:cTn id="7" dur="580">
                                          <p:stCondLst>
                                            <p:cond delay="0"/>
                                          </p:stCondLst>
                                        </p:cTn>
                                        <p:tgtEl>
                                          <p:spTgt spid="234"/>
                                        </p:tgtEl>
                                      </p:cBhvr>
                                    </p:animEffect>
                                    <p:anim calcmode="lin" valueType="num">
                                      <p:cBhvr>
                                        <p:cTn id="8" dur="1822" tmFilter="0,0; 0.14,0.36; 0.43,0.73; 0.71,0.91; 1.0,1.0">
                                          <p:stCondLst>
                                            <p:cond delay="0"/>
                                          </p:stCondLst>
                                        </p:cTn>
                                        <p:tgtEl>
                                          <p:spTgt spid="2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4"/>
                                        </p:tgtEl>
                                        <p:attrNameLst>
                                          <p:attrName>ppt_y</p:attrName>
                                        </p:attrNameLst>
                                      </p:cBhvr>
                                      <p:tavLst>
                                        <p:tav tm="0" fmla="#ppt_y-sin(pi*$)/81">
                                          <p:val>
                                            <p:fltVal val="0"/>
                                          </p:val>
                                        </p:tav>
                                        <p:tav tm="100000">
                                          <p:val>
                                            <p:fltVal val="1"/>
                                          </p:val>
                                        </p:tav>
                                      </p:tavLst>
                                    </p:anim>
                                    <p:animScale>
                                      <p:cBhvr>
                                        <p:cTn id="13" dur="26">
                                          <p:stCondLst>
                                            <p:cond delay="650"/>
                                          </p:stCondLst>
                                        </p:cTn>
                                        <p:tgtEl>
                                          <p:spTgt spid="234"/>
                                        </p:tgtEl>
                                      </p:cBhvr>
                                      <p:to x="100000" y="60000"/>
                                    </p:animScale>
                                    <p:animScale>
                                      <p:cBhvr>
                                        <p:cTn id="14" dur="166" decel="50000">
                                          <p:stCondLst>
                                            <p:cond delay="676"/>
                                          </p:stCondLst>
                                        </p:cTn>
                                        <p:tgtEl>
                                          <p:spTgt spid="234"/>
                                        </p:tgtEl>
                                      </p:cBhvr>
                                      <p:to x="100000" y="100000"/>
                                    </p:animScale>
                                    <p:animScale>
                                      <p:cBhvr>
                                        <p:cTn id="15" dur="26">
                                          <p:stCondLst>
                                            <p:cond delay="1312"/>
                                          </p:stCondLst>
                                        </p:cTn>
                                        <p:tgtEl>
                                          <p:spTgt spid="234"/>
                                        </p:tgtEl>
                                      </p:cBhvr>
                                      <p:to x="100000" y="80000"/>
                                    </p:animScale>
                                    <p:animScale>
                                      <p:cBhvr>
                                        <p:cTn id="16" dur="166" decel="50000">
                                          <p:stCondLst>
                                            <p:cond delay="1338"/>
                                          </p:stCondLst>
                                        </p:cTn>
                                        <p:tgtEl>
                                          <p:spTgt spid="234"/>
                                        </p:tgtEl>
                                      </p:cBhvr>
                                      <p:to x="100000" y="100000"/>
                                    </p:animScale>
                                    <p:animScale>
                                      <p:cBhvr>
                                        <p:cTn id="17" dur="26">
                                          <p:stCondLst>
                                            <p:cond delay="1642"/>
                                          </p:stCondLst>
                                        </p:cTn>
                                        <p:tgtEl>
                                          <p:spTgt spid="234"/>
                                        </p:tgtEl>
                                      </p:cBhvr>
                                      <p:to x="100000" y="90000"/>
                                    </p:animScale>
                                    <p:animScale>
                                      <p:cBhvr>
                                        <p:cTn id="18" dur="166" decel="50000">
                                          <p:stCondLst>
                                            <p:cond delay="1668"/>
                                          </p:stCondLst>
                                        </p:cTn>
                                        <p:tgtEl>
                                          <p:spTgt spid="234"/>
                                        </p:tgtEl>
                                      </p:cBhvr>
                                      <p:to x="100000" y="100000"/>
                                    </p:animScale>
                                    <p:animScale>
                                      <p:cBhvr>
                                        <p:cTn id="19" dur="26">
                                          <p:stCondLst>
                                            <p:cond delay="1808"/>
                                          </p:stCondLst>
                                        </p:cTn>
                                        <p:tgtEl>
                                          <p:spTgt spid="234"/>
                                        </p:tgtEl>
                                      </p:cBhvr>
                                      <p:to x="100000" y="95000"/>
                                    </p:animScale>
                                    <p:animScale>
                                      <p:cBhvr>
                                        <p:cTn id="20" dur="166" decel="50000">
                                          <p:stCondLst>
                                            <p:cond delay="1834"/>
                                          </p:stCondLst>
                                        </p:cTn>
                                        <p:tgtEl>
                                          <p:spTgt spid="23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35">
                                            <p:txEl>
                                              <p:pRg st="0" end="0"/>
                                            </p:txEl>
                                          </p:spTgt>
                                        </p:tgtEl>
                                        <p:attrNameLst>
                                          <p:attrName>style.visibility</p:attrName>
                                        </p:attrNameLst>
                                      </p:cBhvr>
                                      <p:to>
                                        <p:strVal val="visible"/>
                                      </p:to>
                                    </p:set>
                                    <p:animEffect transition="in" filter="wipe(down)">
                                      <p:cBhvr>
                                        <p:cTn id="25" dur="580">
                                          <p:stCondLst>
                                            <p:cond delay="0"/>
                                          </p:stCondLst>
                                        </p:cTn>
                                        <p:tgtEl>
                                          <p:spTgt spid="235">
                                            <p:txEl>
                                              <p:pRg st="0" end="0"/>
                                            </p:txEl>
                                          </p:spTgt>
                                        </p:tgtEl>
                                      </p:cBhvr>
                                    </p:animEffect>
                                    <p:anim calcmode="lin" valueType="num">
                                      <p:cBhvr>
                                        <p:cTn id="26" dur="1822" tmFilter="0,0; 0.14,0.36; 0.43,0.73; 0.71,0.91; 1.0,1.0">
                                          <p:stCondLst>
                                            <p:cond delay="0"/>
                                          </p:stCondLst>
                                        </p:cTn>
                                        <p:tgtEl>
                                          <p:spTgt spid="23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35">
                                            <p:txEl>
                                              <p:pRg st="0" end="0"/>
                                            </p:txEl>
                                          </p:spTgt>
                                        </p:tgtEl>
                                      </p:cBhvr>
                                      <p:to x="100000" y="60000"/>
                                    </p:animScale>
                                    <p:animScale>
                                      <p:cBhvr>
                                        <p:cTn id="32" dur="166" decel="50000">
                                          <p:stCondLst>
                                            <p:cond delay="676"/>
                                          </p:stCondLst>
                                        </p:cTn>
                                        <p:tgtEl>
                                          <p:spTgt spid="235">
                                            <p:txEl>
                                              <p:pRg st="0" end="0"/>
                                            </p:txEl>
                                          </p:spTgt>
                                        </p:tgtEl>
                                      </p:cBhvr>
                                      <p:to x="100000" y="100000"/>
                                    </p:animScale>
                                    <p:animScale>
                                      <p:cBhvr>
                                        <p:cTn id="33" dur="26">
                                          <p:stCondLst>
                                            <p:cond delay="1312"/>
                                          </p:stCondLst>
                                        </p:cTn>
                                        <p:tgtEl>
                                          <p:spTgt spid="235">
                                            <p:txEl>
                                              <p:pRg st="0" end="0"/>
                                            </p:txEl>
                                          </p:spTgt>
                                        </p:tgtEl>
                                      </p:cBhvr>
                                      <p:to x="100000" y="80000"/>
                                    </p:animScale>
                                    <p:animScale>
                                      <p:cBhvr>
                                        <p:cTn id="34" dur="166" decel="50000">
                                          <p:stCondLst>
                                            <p:cond delay="1338"/>
                                          </p:stCondLst>
                                        </p:cTn>
                                        <p:tgtEl>
                                          <p:spTgt spid="235">
                                            <p:txEl>
                                              <p:pRg st="0" end="0"/>
                                            </p:txEl>
                                          </p:spTgt>
                                        </p:tgtEl>
                                      </p:cBhvr>
                                      <p:to x="100000" y="100000"/>
                                    </p:animScale>
                                    <p:animScale>
                                      <p:cBhvr>
                                        <p:cTn id="35" dur="26">
                                          <p:stCondLst>
                                            <p:cond delay="1642"/>
                                          </p:stCondLst>
                                        </p:cTn>
                                        <p:tgtEl>
                                          <p:spTgt spid="235">
                                            <p:txEl>
                                              <p:pRg st="0" end="0"/>
                                            </p:txEl>
                                          </p:spTgt>
                                        </p:tgtEl>
                                      </p:cBhvr>
                                      <p:to x="100000" y="90000"/>
                                    </p:animScale>
                                    <p:animScale>
                                      <p:cBhvr>
                                        <p:cTn id="36" dur="166" decel="50000">
                                          <p:stCondLst>
                                            <p:cond delay="1668"/>
                                          </p:stCondLst>
                                        </p:cTn>
                                        <p:tgtEl>
                                          <p:spTgt spid="235">
                                            <p:txEl>
                                              <p:pRg st="0" end="0"/>
                                            </p:txEl>
                                          </p:spTgt>
                                        </p:tgtEl>
                                      </p:cBhvr>
                                      <p:to x="100000" y="100000"/>
                                    </p:animScale>
                                    <p:animScale>
                                      <p:cBhvr>
                                        <p:cTn id="37" dur="26">
                                          <p:stCondLst>
                                            <p:cond delay="1808"/>
                                          </p:stCondLst>
                                        </p:cTn>
                                        <p:tgtEl>
                                          <p:spTgt spid="235">
                                            <p:txEl>
                                              <p:pRg st="0" end="0"/>
                                            </p:txEl>
                                          </p:spTgt>
                                        </p:tgtEl>
                                      </p:cBhvr>
                                      <p:to x="100000" y="95000"/>
                                    </p:animScale>
                                    <p:animScale>
                                      <p:cBhvr>
                                        <p:cTn id="38" dur="166" decel="50000">
                                          <p:stCondLst>
                                            <p:cond delay="1834"/>
                                          </p:stCondLst>
                                        </p:cTn>
                                        <p:tgtEl>
                                          <p:spTgt spid="235">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235">
                                            <p:txEl>
                                              <p:pRg st="1" end="1"/>
                                            </p:txEl>
                                          </p:spTgt>
                                        </p:tgtEl>
                                        <p:attrNameLst>
                                          <p:attrName>style.visibility</p:attrName>
                                        </p:attrNameLst>
                                      </p:cBhvr>
                                      <p:to>
                                        <p:strVal val="visible"/>
                                      </p:to>
                                    </p:set>
                                    <p:animEffect transition="in" filter="wipe(down)">
                                      <p:cBhvr>
                                        <p:cTn id="41" dur="580">
                                          <p:stCondLst>
                                            <p:cond delay="0"/>
                                          </p:stCondLst>
                                        </p:cTn>
                                        <p:tgtEl>
                                          <p:spTgt spid="235">
                                            <p:txEl>
                                              <p:pRg st="1" end="1"/>
                                            </p:txEl>
                                          </p:spTgt>
                                        </p:tgtEl>
                                      </p:cBhvr>
                                    </p:animEffect>
                                    <p:anim calcmode="lin" valueType="num">
                                      <p:cBhvr>
                                        <p:cTn id="42" dur="1822" tmFilter="0,0; 0.14,0.36; 0.43,0.73; 0.71,0.91; 1.0,1.0">
                                          <p:stCondLst>
                                            <p:cond delay="0"/>
                                          </p:stCondLst>
                                        </p:cTn>
                                        <p:tgtEl>
                                          <p:spTgt spid="235">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35">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35">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35">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35">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35">
                                            <p:txEl>
                                              <p:pRg st="1" end="1"/>
                                            </p:txEl>
                                          </p:spTgt>
                                        </p:tgtEl>
                                      </p:cBhvr>
                                      <p:to x="100000" y="60000"/>
                                    </p:animScale>
                                    <p:animScale>
                                      <p:cBhvr>
                                        <p:cTn id="48" dur="166" decel="50000">
                                          <p:stCondLst>
                                            <p:cond delay="676"/>
                                          </p:stCondLst>
                                        </p:cTn>
                                        <p:tgtEl>
                                          <p:spTgt spid="235">
                                            <p:txEl>
                                              <p:pRg st="1" end="1"/>
                                            </p:txEl>
                                          </p:spTgt>
                                        </p:tgtEl>
                                      </p:cBhvr>
                                      <p:to x="100000" y="100000"/>
                                    </p:animScale>
                                    <p:animScale>
                                      <p:cBhvr>
                                        <p:cTn id="49" dur="26">
                                          <p:stCondLst>
                                            <p:cond delay="1312"/>
                                          </p:stCondLst>
                                        </p:cTn>
                                        <p:tgtEl>
                                          <p:spTgt spid="235">
                                            <p:txEl>
                                              <p:pRg st="1" end="1"/>
                                            </p:txEl>
                                          </p:spTgt>
                                        </p:tgtEl>
                                      </p:cBhvr>
                                      <p:to x="100000" y="80000"/>
                                    </p:animScale>
                                    <p:animScale>
                                      <p:cBhvr>
                                        <p:cTn id="50" dur="166" decel="50000">
                                          <p:stCondLst>
                                            <p:cond delay="1338"/>
                                          </p:stCondLst>
                                        </p:cTn>
                                        <p:tgtEl>
                                          <p:spTgt spid="235">
                                            <p:txEl>
                                              <p:pRg st="1" end="1"/>
                                            </p:txEl>
                                          </p:spTgt>
                                        </p:tgtEl>
                                      </p:cBhvr>
                                      <p:to x="100000" y="100000"/>
                                    </p:animScale>
                                    <p:animScale>
                                      <p:cBhvr>
                                        <p:cTn id="51" dur="26">
                                          <p:stCondLst>
                                            <p:cond delay="1642"/>
                                          </p:stCondLst>
                                        </p:cTn>
                                        <p:tgtEl>
                                          <p:spTgt spid="235">
                                            <p:txEl>
                                              <p:pRg st="1" end="1"/>
                                            </p:txEl>
                                          </p:spTgt>
                                        </p:tgtEl>
                                      </p:cBhvr>
                                      <p:to x="100000" y="90000"/>
                                    </p:animScale>
                                    <p:animScale>
                                      <p:cBhvr>
                                        <p:cTn id="52" dur="166" decel="50000">
                                          <p:stCondLst>
                                            <p:cond delay="1668"/>
                                          </p:stCondLst>
                                        </p:cTn>
                                        <p:tgtEl>
                                          <p:spTgt spid="235">
                                            <p:txEl>
                                              <p:pRg st="1" end="1"/>
                                            </p:txEl>
                                          </p:spTgt>
                                        </p:tgtEl>
                                      </p:cBhvr>
                                      <p:to x="100000" y="100000"/>
                                    </p:animScale>
                                    <p:animScale>
                                      <p:cBhvr>
                                        <p:cTn id="53" dur="26">
                                          <p:stCondLst>
                                            <p:cond delay="1808"/>
                                          </p:stCondLst>
                                        </p:cTn>
                                        <p:tgtEl>
                                          <p:spTgt spid="235">
                                            <p:txEl>
                                              <p:pRg st="1" end="1"/>
                                            </p:txEl>
                                          </p:spTgt>
                                        </p:tgtEl>
                                      </p:cBhvr>
                                      <p:to x="100000" y="95000"/>
                                    </p:animScale>
                                    <p:animScale>
                                      <p:cBhvr>
                                        <p:cTn id="54" dur="166" decel="50000">
                                          <p:stCondLst>
                                            <p:cond delay="1834"/>
                                          </p:stCondLst>
                                        </p:cTn>
                                        <p:tgtEl>
                                          <p:spTgt spid="235">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235">
                                            <p:txEl>
                                              <p:pRg st="2" end="2"/>
                                            </p:txEl>
                                          </p:spTgt>
                                        </p:tgtEl>
                                        <p:attrNameLst>
                                          <p:attrName>style.visibility</p:attrName>
                                        </p:attrNameLst>
                                      </p:cBhvr>
                                      <p:to>
                                        <p:strVal val="visible"/>
                                      </p:to>
                                    </p:set>
                                    <p:animEffect transition="in" filter="wipe(down)">
                                      <p:cBhvr>
                                        <p:cTn id="57" dur="580">
                                          <p:stCondLst>
                                            <p:cond delay="0"/>
                                          </p:stCondLst>
                                        </p:cTn>
                                        <p:tgtEl>
                                          <p:spTgt spid="235">
                                            <p:txEl>
                                              <p:pRg st="2" end="2"/>
                                            </p:txEl>
                                          </p:spTgt>
                                        </p:tgtEl>
                                      </p:cBhvr>
                                    </p:animEffect>
                                    <p:anim calcmode="lin" valueType="num">
                                      <p:cBhvr>
                                        <p:cTn id="58" dur="1822" tmFilter="0,0; 0.14,0.36; 0.43,0.73; 0.71,0.91; 1.0,1.0">
                                          <p:stCondLst>
                                            <p:cond delay="0"/>
                                          </p:stCondLst>
                                        </p:cTn>
                                        <p:tgtEl>
                                          <p:spTgt spid="235">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35">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35">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35">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35">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35">
                                            <p:txEl>
                                              <p:pRg st="2" end="2"/>
                                            </p:txEl>
                                          </p:spTgt>
                                        </p:tgtEl>
                                      </p:cBhvr>
                                      <p:to x="100000" y="60000"/>
                                    </p:animScale>
                                    <p:animScale>
                                      <p:cBhvr>
                                        <p:cTn id="64" dur="166" decel="50000">
                                          <p:stCondLst>
                                            <p:cond delay="676"/>
                                          </p:stCondLst>
                                        </p:cTn>
                                        <p:tgtEl>
                                          <p:spTgt spid="235">
                                            <p:txEl>
                                              <p:pRg st="2" end="2"/>
                                            </p:txEl>
                                          </p:spTgt>
                                        </p:tgtEl>
                                      </p:cBhvr>
                                      <p:to x="100000" y="100000"/>
                                    </p:animScale>
                                    <p:animScale>
                                      <p:cBhvr>
                                        <p:cTn id="65" dur="26">
                                          <p:stCondLst>
                                            <p:cond delay="1312"/>
                                          </p:stCondLst>
                                        </p:cTn>
                                        <p:tgtEl>
                                          <p:spTgt spid="235">
                                            <p:txEl>
                                              <p:pRg st="2" end="2"/>
                                            </p:txEl>
                                          </p:spTgt>
                                        </p:tgtEl>
                                      </p:cBhvr>
                                      <p:to x="100000" y="80000"/>
                                    </p:animScale>
                                    <p:animScale>
                                      <p:cBhvr>
                                        <p:cTn id="66" dur="166" decel="50000">
                                          <p:stCondLst>
                                            <p:cond delay="1338"/>
                                          </p:stCondLst>
                                        </p:cTn>
                                        <p:tgtEl>
                                          <p:spTgt spid="235">
                                            <p:txEl>
                                              <p:pRg st="2" end="2"/>
                                            </p:txEl>
                                          </p:spTgt>
                                        </p:tgtEl>
                                      </p:cBhvr>
                                      <p:to x="100000" y="100000"/>
                                    </p:animScale>
                                    <p:animScale>
                                      <p:cBhvr>
                                        <p:cTn id="67" dur="26">
                                          <p:stCondLst>
                                            <p:cond delay="1642"/>
                                          </p:stCondLst>
                                        </p:cTn>
                                        <p:tgtEl>
                                          <p:spTgt spid="235">
                                            <p:txEl>
                                              <p:pRg st="2" end="2"/>
                                            </p:txEl>
                                          </p:spTgt>
                                        </p:tgtEl>
                                      </p:cBhvr>
                                      <p:to x="100000" y="90000"/>
                                    </p:animScale>
                                    <p:animScale>
                                      <p:cBhvr>
                                        <p:cTn id="68" dur="166" decel="50000">
                                          <p:stCondLst>
                                            <p:cond delay="1668"/>
                                          </p:stCondLst>
                                        </p:cTn>
                                        <p:tgtEl>
                                          <p:spTgt spid="235">
                                            <p:txEl>
                                              <p:pRg st="2" end="2"/>
                                            </p:txEl>
                                          </p:spTgt>
                                        </p:tgtEl>
                                      </p:cBhvr>
                                      <p:to x="100000" y="100000"/>
                                    </p:animScale>
                                    <p:animScale>
                                      <p:cBhvr>
                                        <p:cTn id="69" dur="26">
                                          <p:stCondLst>
                                            <p:cond delay="1808"/>
                                          </p:stCondLst>
                                        </p:cTn>
                                        <p:tgtEl>
                                          <p:spTgt spid="235">
                                            <p:txEl>
                                              <p:pRg st="2" end="2"/>
                                            </p:txEl>
                                          </p:spTgt>
                                        </p:tgtEl>
                                      </p:cBhvr>
                                      <p:to x="100000" y="95000"/>
                                    </p:animScale>
                                    <p:animScale>
                                      <p:cBhvr>
                                        <p:cTn id="70" dur="166" decel="50000">
                                          <p:stCondLst>
                                            <p:cond delay="1834"/>
                                          </p:stCondLst>
                                        </p:cTn>
                                        <p:tgtEl>
                                          <p:spTgt spid="235">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235">
                                            <p:txEl>
                                              <p:pRg st="3" end="3"/>
                                            </p:txEl>
                                          </p:spTgt>
                                        </p:tgtEl>
                                        <p:attrNameLst>
                                          <p:attrName>style.visibility</p:attrName>
                                        </p:attrNameLst>
                                      </p:cBhvr>
                                      <p:to>
                                        <p:strVal val="visible"/>
                                      </p:to>
                                    </p:set>
                                    <p:animEffect transition="in" filter="wipe(down)">
                                      <p:cBhvr>
                                        <p:cTn id="73" dur="580">
                                          <p:stCondLst>
                                            <p:cond delay="0"/>
                                          </p:stCondLst>
                                        </p:cTn>
                                        <p:tgtEl>
                                          <p:spTgt spid="235">
                                            <p:txEl>
                                              <p:pRg st="3" end="3"/>
                                            </p:txEl>
                                          </p:spTgt>
                                        </p:tgtEl>
                                      </p:cBhvr>
                                    </p:animEffect>
                                    <p:anim calcmode="lin" valueType="num">
                                      <p:cBhvr>
                                        <p:cTn id="74" dur="1822" tmFilter="0,0; 0.14,0.36; 0.43,0.73; 0.71,0.91; 1.0,1.0">
                                          <p:stCondLst>
                                            <p:cond delay="0"/>
                                          </p:stCondLst>
                                        </p:cTn>
                                        <p:tgtEl>
                                          <p:spTgt spid="235">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35">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35">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35">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35">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235">
                                            <p:txEl>
                                              <p:pRg st="3" end="3"/>
                                            </p:txEl>
                                          </p:spTgt>
                                        </p:tgtEl>
                                      </p:cBhvr>
                                      <p:to x="100000" y="60000"/>
                                    </p:animScale>
                                    <p:animScale>
                                      <p:cBhvr>
                                        <p:cTn id="80" dur="166" decel="50000">
                                          <p:stCondLst>
                                            <p:cond delay="676"/>
                                          </p:stCondLst>
                                        </p:cTn>
                                        <p:tgtEl>
                                          <p:spTgt spid="235">
                                            <p:txEl>
                                              <p:pRg st="3" end="3"/>
                                            </p:txEl>
                                          </p:spTgt>
                                        </p:tgtEl>
                                      </p:cBhvr>
                                      <p:to x="100000" y="100000"/>
                                    </p:animScale>
                                    <p:animScale>
                                      <p:cBhvr>
                                        <p:cTn id="81" dur="26">
                                          <p:stCondLst>
                                            <p:cond delay="1312"/>
                                          </p:stCondLst>
                                        </p:cTn>
                                        <p:tgtEl>
                                          <p:spTgt spid="235">
                                            <p:txEl>
                                              <p:pRg st="3" end="3"/>
                                            </p:txEl>
                                          </p:spTgt>
                                        </p:tgtEl>
                                      </p:cBhvr>
                                      <p:to x="100000" y="80000"/>
                                    </p:animScale>
                                    <p:animScale>
                                      <p:cBhvr>
                                        <p:cTn id="82" dur="166" decel="50000">
                                          <p:stCondLst>
                                            <p:cond delay="1338"/>
                                          </p:stCondLst>
                                        </p:cTn>
                                        <p:tgtEl>
                                          <p:spTgt spid="235">
                                            <p:txEl>
                                              <p:pRg st="3" end="3"/>
                                            </p:txEl>
                                          </p:spTgt>
                                        </p:tgtEl>
                                      </p:cBhvr>
                                      <p:to x="100000" y="100000"/>
                                    </p:animScale>
                                    <p:animScale>
                                      <p:cBhvr>
                                        <p:cTn id="83" dur="26">
                                          <p:stCondLst>
                                            <p:cond delay="1642"/>
                                          </p:stCondLst>
                                        </p:cTn>
                                        <p:tgtEl>
                                          <p:spTgt spid="235">
                                            <p:txEl>
                                              <p:pRg st="3" end="3"/>
                                            </p:txEl>
                                          </p:spTgt>
                                        </p:tgtEl>
                                      </p:cBhvr>
                                      <p:to x="100000" y="90000"/>
                                    </p:animScale>
                                    <p:animScale>
                                      <p:cBhvr>
                                        <p:cTn id="84" dur="166" decel="50000">
                                          <p:stCondLst>
                                            <p:cond delay="1668"/>
                                          </p:stCondLst>
                                        </p:cTn>
                                        <p:tgtEl>
                                          <p:spTgt spid="235">
                                            <p:txEl>
                                              <p:pRg st="3" end="3"/>
                                            </p:txEl>
                                          </p:spTgt>
                                        </p:tgtEl>
                                      </p:cBhvr>
                                      <p:to x="100000" y="100000"/>
                                    </p:animScale>
                                    <p:animScale>
                                      <p:cBhvr>
                                        <p:cTn id="85" dur="26">
                                          <p:stCondLst>
                                            <p:cond delay="1808"/>
                                          </p:stCondLst>
                                        </p:cTn>
                                        <p:tgtEl>
                                          <p:spTgt spid="235">
                                            <p:txEl>
                                              <p:pRg st="3" end="3"/>
                                            </p:txEl>
                                          </p:spTgt>
                                        </p:tgtEl>
                                      </p:cBhvr>
                                      <p:to x="100000" y="95000"/>
                                    </p:animScale>
                                    <p:animScale>
                                      <p:cBhvr>
                                        <p:cTn id="86" dur="166" decel="50000">
                                          <p:stCondLst>
                                            <p:cond delay="1834"/>
                                          </p:stCondLst>
                                        </p:cTn>
                                        <p:tgtEl>
                                          <p:spTgt spid="235">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235">
                                            <p:txEl>
                                              <p:pRg st="4" end="4"/>
                                            </p:txEl>
                                          </p:spTgt>
                                        </p:tgtEl>
                                        <p:attrNameLst>
                                          <p:attrName>style.visibility</p:attrName>
                                        </p:attrNameLst>
                                      </p:cBhvr>
                                      <p:to>
                                        <p:strVal val="visible"/>
                                      </p:to>
                                    </p:set>
                                    <p:animEffect transition="in" filter="wipe(down)">
                                      <p:cBhvr>
                                        <p:cTn id="89" dur="580">
                                          <p:stCondLst>
                                            <p:cond delay="0"/>
                                          </p:stCondLst>
                                        </p:cTn>
                                        <p:tgtEl>
                                          <p:spTgt spid="235">
                                            <p:txEl>
                                              <p:pRg st="4" end="4"/>
                                            </p:txEl>
                                          </p:spTgt>
                                        </p:tgtEl>
                                      </p:cBhvr>
                                    </p:animEffect>
                                    <p:anim calcmode="lin" valueType="num">
                                      <p:cBhvr>
                                        <p:cTn id="90" dur="1822" tmFilter="0,0; 0.14,0.36; 0.43,0.73; 0.71,0.91; 1.0,1.0">
                                          <p:stCondLst>
                                            <p:cond delay="0"/>
                                          </p:stCondLst>
                                        </p:cTn>
                                        <p:tgtEl>
                                          <p:spTgt spid="235">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35">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35">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35">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35">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235">
                                            <p:txEl>
                                              <p:pRg st="4" end="4"/>
                                            </p:txEl>
                                          </p:spTgt>
                                        </p:tgtEl>
                                      </p:cBhvr>
                                      <p:to x="100000" y="60000"/>
                                    </p:animScale>
                                    <p:animScale>
                                      <p:cBhvr>
                                        <p:cTn id="96" dur="166" decel="50000">
                                          <p:stCondLst>
                                            <p:cond delay="676"/>
                                          </p:stCondLst>
                                        </p:cTn>
                                        <p:tgtEl>
                                          <p:spTgt spid="235">
                                            <p:txEl>
                                              <p:pRg st="4" end="4"/>
                                            </p:txEl>
                                          </p:spTgt>
                                        </p:tgtEl>
                                      </p:cBhvr>
                                      <p:to x="100000" y="100000"/>
                                    </p:animScale>
                                    <p:animScale>
                                      <p:cBhvr>
                                        <p:cTn id="97" dur="26">
                                          <p:stCondLst>
                                            <p:cond delay="1312"/>
                                          </p:stCondLst>
                                        </p:cTn>
                                        <p:tgtEl>
                                          <p:spTgt spid="235">
                                            <p:txEl>
                                              <p:pRg st="4" end="4"/>
                                            </p:txEl>
                                          </p:spTgt>
                                        </p:tgtEl>
                                      </p:cBhvr>
                                      <p:to x="100000" y="80000"/>
                                    </p:animScale>
                                    <p:animScale>
                                      <p:cBhvr>
                                        <p:cTn id="98" dur="166" decel="50000">
                                          <p:stCondLst>
                                            <p:cond delay="1338"/>
                                          </p:stCondLst>
                                        </p:cTn>
                                        <p:tgtEl>
                                          <p:spTgt spid="235">
                                            <p:txEl>
                                              <p:pRg st="4" end="4"/>
                                            </p:txEl>
                                          </p:spTgt>
                                        </p:tgtEl>
                                      </p:cBhvr>
                                      <p:to x="100000" y="100000"/>
                                    </p:animScale>
                                    <p:animScale>
                                      <p:cBhvr>
                                        <p:cTn id="99" dur="26">
                                          <p:stCondLst>
                                            <p:cond delay="1642"/>
                                          </p:stCondLst>
                                        </p:cTn>
                                        <p:tgtEl>
                                          <p:spTgt spid="235">
                                            <p:txEl>
                                              <p:pRg st="4" end="4"/>
                                            </p:txEl>
                                          </p:spTgt>
                                        </p:tgtEl>
                                      </p:cBhvr>
                                      <p:to x="100000" y="90000"/>
                                    </p:animScale>
                                    <p:animScale>
                                      <p:cBhvr>
                                        <p:cTn id="100" dur="166" decel="50000">
                                          <p:stCondLst>
                                            <p:cond delay="1668"/>
                                          </p:stCondLst>
                                        </p:cTn>
                                        <p:tgtEl>
                                          <p:spTgt spid="235">
                                            <p:txEl>
                                              <p:pRg st="4" end="4"/>
                                            </p:txEl>
                                          </p:spTgt>
                                        </p:tgtEl>
                                      </p:cBhvr>
                                      <p:to x="100000" y="100000"/>
                                    </p:animScale>
                                    <p:animScale>
                                      <p:cBhvr>
                                        <p:cTn id="101" dur="26">
                                          <p:stCondLst>
                                            <p:cond delay="1808"/>
                                          </p:stCondLst>
                                        </p:cTn>
                                        <p:tgtEl>
                                          <p:spTgt spid="235">
                                            <p:txEl>
                                              <p:pRg st="4" end="4"/>
                                            </p:txEl>
                                          </p:spTgt>
                                        </p:tgtEl>
                                      </p:cBhvr>
                                      <p:to x="100000" y="95000"/>
                                    </p:animScale>
                                    <p:animScale>
                                      <p:cBhvr>
                                        <p:cTn id="102" dur="166" decel="50000">
                                          <p:stCondLst>
                                            <p:cond delay="1834"/>
                                          </p:stCondLst>
                                        </p:cTn>
                                        <p:tgtEl>
                                          <p:spTgt spid="235">
                                            <p:txEl>
                                              <p:pRg st="4" end="4"/>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235">
                                            <p:txEl>
                                              <p:pRg st="5" end="5"/>
                                            </p:txEl>
                                          </p:spTgt>
                                        </p:tgtEl>
                                        <p:attrNameLst>
                                          <p:attrName>style.visibility</p:attrName>
                                        </p:attrNameLst>
                                      </p:cBhvr>
                                      <p:to>
                                        <p:strVal val="visible"/>
                                      </p:to>
                                    </p:set>
                                    <p:animEffect transition="in" filter="wipe(down)">
                                      <p:cBhvr>
                                        <p:cTn id="105" dur="580">
                                          <p:stCondLst>
                                            <p:cond delay="0"/>
                                          </p:stCondLst>
                                        </p:cTn>
                                        <p:tgtEl>
                                          <p:spTgt spid="235">
                                            <p:txEl>
                                              <p:pRg st="5" end="5"/>
                                            </p:txEl>
                                          </p:spTgt>
                                        </p:tgtEl>
                                      </p:cBhvr>
                                    </p:animEffect>
                                    <p:anim calcmode="lin" valueType="num">
                                      <p:cBhvr>
                                        <p:cTn id="106" dur="1822" tmFilter="0,0; 0.14,0.36; 0.43,0.73; 0.71,0.91; 1.0,1.0">
                                          <p:stCondLst>
                                            <p:cond delay="0"/>
                                          </p:stCondLst>
                                        </p:cTn>
                                        <p:tgtEl>
                                          <p:spTgt spid="235">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235">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235">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235">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235">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235">
                                            <p:txEl>
                                              <p:pRg st="5" end="5"/>
                                            </p:txEl>
                                          </p:spTgt>
                                        </p:tgtEl>
                                      </p:cBhvr>
                                      <p:to x="100000" y="60000"/>
                                    </p:animScale>
                                    <p:animScale>
                                      <p:cBhvr>
                                        <p:cTn id="112" dur="166" decel="50000">
                                          <p:stCondLst>
                                            <p:cond delay="676"/>
                                          </p:stCondLst>
                                        </p:cTn>
                                        <p:tgtEl>
                                          <p:spTgt spid="235">
                                            <p:txEl>
                                              <p:pRg st="5" end="5"/>
                                            </p:txEl>
                                          </p:spTgt>
                                        </p:tgtEl>
                                      </p:cBhvr>
                                      <p:to x="100000" y="100000"/>
                                    </p:animScale>
                                    <p:animScale>
                                      <p:cBhvr>
                                        <p:cTn id="113" dur="26">
                                          <p:stCondLst>
                                            <p:cond delay="1312"/>
                                          </p:stCondLst>
                                        </p:cTn>
                                        <p:tgtEl>
                                          <p:spTgt spid="235">
                                            <p:txEl>
                                              <p:pRg st="5" end="5"/>
                                            </p:txEl>
                                          </p:spTgt>
                                        </p:tgtEl>
                                      </p:cBhvr>
                                      <p:to x="100000" y="80000"/>
                                    </p:animScale>
                                    <p:animScale>
                                      <p:cBhvr>
                                        <p:cTn id="114" dur="166" decel="50000">
                                          <p:stCondLst>
                                            <p:cond delay="1338"/>
                                          </p:stCondLst>
                                        </p:cTn>
                                        <p:tgtEl>
                                          <p:spTgt spid="235">
                                            <p:txEl>
                                              <p:pRg st="5" end="5"/>
                                            </p:txEl>
                                          </p:spTgt>
                                        </p:tgtEl>
                                      </p:cBhvr>
                                      <p:to x="100000" y="100000"/>
                                    </p:animScale>
                                    <p:animScale>
                                      <p:cBhvr>
                                        <p:cTn id="115" dur="26">
                                          <p:stCondLst>
                                            <p:cond delay="1642"/>
                                          </p:stCondLst>
                                        </p:cTn>
                                        <p:tgtEl>
                                          <p:spTgt spid="235">
                                            <p:txEl>
                                              <p:pRg st="5" end="5"/>
                                            </p:txEl>
                                          </p:spTgt>
                                        </p:tgtEl>
                                      </p:cBhvr>
                                      <p:to x="100000" y="90000"/>
                                    </p:animScale>
                                    <p:animScale>
                                      <p:cBhvr>
                                        <p:cTn id="116" dur="166" decel="50000">
                                          <p:stCondLst>
                                            <p:cond delay="1668"/>
                                          </p:stCondLst>
                                        </p:cTn>
                                        <p:tgtEl>
                                          <p:spTgt spid="235">
                                            <p:txEl>
                                              <p:pRg st="5" end="5"/>
                                            </p:txEl>
                                          </p:spTgt>
                                        </p:tgtEl>
                                      </p:cBhvr>
                                      <p:to x="100000" y="100000"/>
                                    </p:animScale>
                                    <p:animScale>
                                      <p:cBhvr>
                                        <p:cTn id="117" dur="26">
                                          <p:stCondLst>
                                            <p:cond delay="1808"/>
                                          </p:stCondLst>
                                        </p:cTn>
                                        <p:tgtEl>
                                          <p:spTgt spid="235">
                                            <p:txEl>
                                              <p:pRg st="5" end="5"/>
                                            </p:txEl>
                                          </p:spTgt>
                                        </p:tgtEl>
                                      </p:cBhvr>
                                      <p:to x="100000" y="95000"/>
                                    </p:animScale>
                                    <p:animScale>
                                      <p:cBhvr>
                                        <p:cTn id="118" dur="166" decel="50000">
                                          <p:stCondLst>
                                            <p:cond delay="1834"/>
                                          </p:stCondLst>
                                        </p:cTn>
                                        <p:tgtEl>
                                          <p:spTgt spid="235">
                                            <p:txEl>
                                              <p:pRg st="5" end="5"/>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235">
                                            <p:txEl>
                                              <p:pRg st="6" end="6"/>
                                            </p:txEl>
                                          </p:spTgt>
                                        </p:tgtEl>
                                        <p:attrNameLst>
                                          <p:attrName>style.visibility</p:attrName>
                                        </p:attrNameLst>
                                      </p:cBhvr>
                                      <p:to>
                                        <p:strVal val="visible"/>
                                      </p:to>
                                    </p:set>
                                    <p:animEffect transition="in" filter="wipe(down)">
                                      <p:cBhvr>
                                        <p:cTn id="121" dur="580">
                                          <p:stCondLst>
                                            <p:cond delay="0"/>
                                          </p:stCondLst>
                                        </p:cTn>
                                        <p:tgtEl>
                                          <p:spTgt spid="235">
                                            <p:txEl>
                                              <p:pRg st="6" end="6"/>
                                            </p:txEl>
                                          </p:spTgt>
                                        </p:tgtEl>
                                      </p:cBhvr>
                                    </p:animEffect>
                                    <p:anim calcmode="lin" valueType="num">
                                      <p:cBhvr>
                                        <p:cTn id="122" dur="1822" tmFilter="0,0; 0.14,0.36; 0.43,0.73; 0.71,0.91; 1.0,1.0">
                                          <p:stCondLst>
                                            <p:cond delay="0"/>
                                          </p:stCondLst>
                                        </p:cTn>
                                        <p:tgtEl>
                                          <p:spTgt spid="235">
                                            <p:txEl>
                                              <p:pRg st="6" end="6"/>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35">
                                            <p:txEl>
                                              <p:pRg st="6" end="6"/>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35">
                                            <p:txEl>
                                              <p:pRg st="6" end="6"/>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35">
                                            <p:txEl>
                                              <p:pRg st="6" end="6"/>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35">
                                            <p:txEl>
                                              <p:pRg st="6" end="6"/>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235">
                                            <p:txEl>
                                              <p:pRg st="6" end="6"/>
                                            </p:txEl>
                                          </p:spTgt>
                                        </p:tgtEl>
                                      </p:cBhvr>
                                      <p:to x="100000" y="60000"/>
                                    </p:animScale>
                                    <p:animScale>
                                      <p:cBhvr>
                                        <p:cTn id="128" dur="166" decel="50000">
                                          <p:stCondLst>
                                            <p:cond delay="676"/>
                                          </p:stCondLst>
                                        </p:cTn>
                                        <p:tgtEl>
                                          <p:spTgt spid="235">
                                            <p:txEl>
                                              <p:pRg st="6" end="6"/>
                                            </p:txEl>
                                          </p:spTgt>
                                        </p:tgtEl>
                                      </p:cBhvr>
                                      <p:to x="100000" y="100000"/>
                                    </p:animScale>
                                    <p:animScale>
                                      <p:cBhvr>
                                        <p:cTn id="129" dur="26">
                                          <p:stCondLst>
                                            <p:cond delay="1312"/>
                                          </p:stCondLst>
                                        </p:cTn>
                                        <p:tgtEl>
                                          <p:spTgt spid="235">
                                            <p:txEl>
                                              <p:pRg st="6" end="6"/>
                                            </p:txEl>
                                          </p:spTgt>
                                        </p:tgtEl>
                                      </p:cBhvr>
                                      <p:to x="100000" y="80000"/>
                                    </p:animScale>
                                    <p:animScale>
                                      <p:cBhvr>
                                        <p:cTn id="130" dur="166" decel="50000">
                                          <p:stCondLst>
                                            <p:cond delay="1338"/>
                                          </p:stCondLst>
                                        </p:cTn>
                                        <p:tgtEl>
                                          <p:spTgt spid="235">
                                            <p:txEl>
                                              <p:pRg st="6" end="6"/>
                                            </p:txEl>
                                          </p:spTgt>
                                        </p:tgtEl>
                                      </p:cBhvr>
                                      <p:to x="100000" y="100000"/>
                                    </p:animScale>
                                    <p:animScale>
                                      <p:cBhvr>
                                        <p:cTn id="131" dur="26">
                                          <p:stCondLst>
                                            <p:cond delay="1642"/>
                                          </p:stCondLst>
                                        </p:cTn>
                                        <p:tgtEl>
                                          <p:spTgt spid="235">
                                            <p:txEl>
                                              <p:pRg st="6" end="6"/>
                                            </p:txEl>
                                          </p:spTgt>
                                        </p:tgtEl>
                                      </p:cBhvr>
                                      <p:to x="100000" y="90000"/>
                                    </p:animScale>
                                    <p:animScale>
                                      <p:cBhvr>
                                        <p:cTn id="132" dur="166" decel="50000">
                                          <p:stCondLst>
                                            <p:cond delay="1668"/>
                                          </p:stCondLst>
                                        </p:cTn>
                                        <p:tgtEl>
                                          <p:spTgt spid="235">
                                            <p:txEl>
                                              <p:pRg st="6" end="6"/>
                                            </p:txEl>
                                          </p:spTgt>
                                        </p:tgtEl>
                                      </p:cBhvr>
                                      <p:to x="100000" y="100000"/>
                                    </p:animScale>
                                    <p:animScale>
                                      <p:cBhvr>
                                        <p:cTn id="133" dur="26">
                                          <p:stCondLst>
                                            <p:cond delay="1808"/>
                                          </p:stCondLst>
                                        </p:cTn>
                                        <p:tgtEl>
                                          <p:spTgt spid="235">
                                            <p:txEl>
                                              <p:pRg st="6" end="6"/>
                                            </p:txEl>
                                          </p:spTgt>
                                        </p:tgtEl>
                                      </p:cBhvr>
                                      <p:to x="100000" y="95000"/>
                                    </p:animScale>
                                    <p:animScale>
                                      <p:cBhvr>
                                        <p:cTn id="134" dur="166" decel="50000">
                                          <p:stCondLst>
                                            <p:cond delay="1834"/>
                                          </p:stCondLst>
                                        </p:cTn>
                                        <p:tgtEl>
                                          <p:spTgt spid="235">
                                            <p:txEl>
                                              <p:pRg st="6" end="6"/>
                                            </p:txEl>
                                          </p:spTgt>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235">
                                            <p:txEl>
                                              <p:pRg st="7" end="7"/>
                                            </p:txEl>
                                          </p:spTgt>
                                        </p:tgtEl>
                                        <p:attrNameLst>
                                          <p:attrName>style.visibility</p:attrName>
                                        </p:attrNameLst>
                                      </p:cBhvr>
                                      <p:to>
                                        <p:strVal val="visible"/>
                                      </p:to>
                                    </p:set>
                                    <p:animEffect transition="in" filter="wipe(down)">
                                      <p:cBhvr>
                                        <p:cTn id="137" dur="580">
                                          <p:stCondLst>
                                            <p:cond delay="0"/>
                                          </p:stCondLst>
                                        </p:cTn>
                                        <p:tgtEl>
                                          <p:spTgt spid="235">
                                            <p:txEl>
                                              <p:pRg st="7" end="7"/>
                                            </p:txEl>
                                          </p:spTgt>
                                        </p:tgtEl>
                                      </p:cBhvr>
                                    </p:animEffect>
                                    <p:anim calcmode="lin" valueType="num">
                                      <p:cBhvr>
                                        <p:cTn id="138" dur="1822" tmFilter="0,0; 0.14,0.36; 0.43,0.73; 0.71,0.91; 1.0,1.0">
                                          <p:stCondLst>
                                            <p:cond delay="0"/>
                                          </p:stCondLst>
                                        </p:cTn>
                                        <p:tgtEl>
                                          <p:spTgt spid="235">
                                            <p:txEl>
                                              <p:pRg st="7" end="7"/>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235">
                                            <p:txEl>
                                              <p:pRg st="7" end="7"/>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235">
                                            <p:txEl>
                                              <p:pRg st="7" end="7"/>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235">
                                            <p:txEl>
                                              <p:pRg st="7" end="7"/>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235">
                                            <p:txEl>
                                              <p:pRg st="7" end="7"/>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235">
                                            <p:txEl>
                                              <p:pRg st="7" end="7"/>
                                            </p:txEl>
                                          </p:spTgt>
                                        </p:tgtEl>
                                      </p:cBhvr>
                                      <p:to x="100000" y="60000"/>
                                    </p:animScale>
                                    <p:animScale>
                                      <p:cBhvr>
                                        <p:cTn id="144" dur="166" decel="50000">
                                          <p:stCondLst>
                                            <p:cond delay="676"/>
                                          </p:stCondLst>
                                        </p:cTn>
                                        <p:tgtEl>
                                          <p:spTgt spid="235">
                                            <p:txEl>
                                              <p:pRg st="7" end="7"/>
                                            </p:txEl>
                                          </p:spTgt>
                                        </p:tgtEl>
                                      </p:cBhvr>
                                      <p:to x="100000" y="100000"/>
                                    </p:animScale>
                                    <p:animScale>
                                      <p:cBhvr>
                                        <p:cTn id="145" dur="26">
                                          <p:stCondLst>
                                            <p:cond delay="1312"/>
                                          </p:stCondLst>
                                        </p:cTn>
                                        <p:tgtEl>
                                          <p:spTgt spid="235">
                                            <p:txEl>
                                              <p:pRg st="7" end="7"/>
                                            </p:txEl>
                                          </p:spTgt>
                                        </p:tgtEl>
                                      </p:cBhvr>
                                      <p:to x="100000" y="80000"/>
                                    </p:animScale>
                                    <p:animScale>
                                      <p:cBhvr>
                                        <p:cTn id="146" dur="166" decel="50000">
                                          <p:stCondLst>
                                            <p:cond delay="1338"/>
                                          </p:stCondLst>
                                        </p:cTn>
                                        <p:tgtEl>
                                          <p:spTgt spid="235">
                                            <p:txEl>
                                              <p:pRg st="7" end="7"/>
                                            </p:txEl>
                                          </p:spTgt>
                                        </p:tgtEl>
                                      </p:cBhvr>
                                      <p:to x="100000" y="100000"/>
                                    </p:animScale>
                                    <p:animScale>
                                      <p:cBhvr>
                                        <p:cTn id="147" dur="26">
                                          <p:stCondLst>
                                            <p:cond delay="1642"/>
                                          </p:stCondLst>
                                        </p:cTn>
                                        <p:tgtEl>
                                          <p:spTgt spid="235">
                                            <p:txEl>
                                              <p:pRg st="7" end="7"/>
                                            </p:txEl>
                                          </p:spTgt>
                                        </p:tgtEl>
                                      </p:cBhvr>
                                      <p:to x="100000" y="90000"/>
                                    </p:animScale>
                                    <p:animScale>
                                      <p:cBhvr>
                                        <p:cTn id="148" dur="166" decel="50000">
                                          <p:stCondLst>
                                            <p:cond delay="1668"/>
                                          </p:stCondLst>
                                        </p:cTn>
                                        <p:tgtEl>
                                          <p:spTgt spid="235">
                                            <p:txEl>
                                              <p:pRg st="7" end="7"/>
                                            </p:txEl>
                                          </p:spTgt>
                                        </p:tgtEl>
                                      </p:cBhvr>
                                      <p:to x="100000" y="100000"/>
                                    </p:animScale>
                                    <p:animScale>
                                      <p:cBhvr>
                                        <p:cTn id="149" dur="26">
                                          <p:stCondLst>
                                            <p:cond delay="1808"/>
                                          </p:stCondLst>
                                        </p:cTn>
                                        <p:tgtEl>
                                          <p:spTgt spid="235">
                                            <p:txEl>
                                              <p:pRg st="7" end="7"/>
                                            </p:txEl>
                                          </p:spTgt>
                                        </p:tgtEl>
                                      </p:cBhvr>
                                      <p:to x="100000" y="95000"/>
                                    </p:animScale>
                                    <p:animScale>
                                      <p:cBhvr>
                                        <p:cTn id="150" dur="166" decel="50000">
                                          <p:stCondLst>
                                            <p:cond delay="1834"/>
                                          </p:stCondLst>
                                        </p:cTn>
                                        <p:tgtEl>
                                          <p:spTgt spid="23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2483768" y="274638"/>
            <a:ext cx="3240360" cy="582594"/>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3000"/>
              <a:buFont typeface="Arial"/>
              <a:buNone/>
            </a:pPr>
            <a:r>
              <a:rPr lang="en-US" sz="3000" b="0" i="0" u="none" strike="noStrike" cap="small" dirty="0">
                <a:solidFill>
                  <a:schemeClr val="dk2"/>
                </a:solidFill>
                <a:latin typeface="Arial"/>
                <a:ea typeface="Arial"/>
                <a:cs typeface="Arial"/>
                <a:sym typeface="Arial"/>
              </a:rPr>
              <a:t>NARRATIVE</a:t>
            </a:r>
            <a:endParaRPr sz="3000" b="0" i="0" u="none" strike="noStrike" cap="small" dirty="0">
              <a:solidFill>
                <a:schemeClr val="dk2"/>
              </a:solidFill>
              <a:latin typeface="Arial"/>
              <a:ea typeface="Arial"/>
              <a:cs typeface="Arial"/>
              <a:sym typeface="Arial"/>
            </a:endParaRPr>
          </a:p>
        </p:txBody>
      </p:sp>
      <p:sp>
        <p:nvSpPr>
          <p:cNvPr id="241" name="Shape 241"/>
          <p:cNvSpPr txBox="1">
            <a:spLocks noGrp="1"/>
          </p:cNvSpPr>
          <p:nvPr>
            <p:ph type="body" idx="1"/>
          </p:nvPr>
        </p:nvSpPr>
        <p:spPr>
          <a:xfrm>
            <a:off x="323528" y="836712"/>
            <a:ext cx="8435280" cy="4536504"/>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accent1"/>
              </a:buClr>
              <a:buSzPts val="1680"/>
              <a:buNone/>
            </a:pPr>
            <a:r>
              <a:rPr lang="en-US" sz="3200" b="0" i="0" u="none" strike="noStrike" cap="none" dirty="0">
                <a:solidFill>
                  <a:schemeClr val="dk1"/>
                </a:solidFill>
                <a:latin typeface="Arial"/>
                <a:ea typeface="Arial"/>
                <a:cs typeface="Arial"/>
                <a:sym typeface="Arial"/>
              </a:rPr>
              <a:t>Purpose</a:t>
            </a:r>
            <a:endParaRPr sz="3200" dirty="0"/>
          </a:p>
          <a:p>
            <a:pPr marL="640080" marR="0" lvl="1" indent="-274320" algn="l" rtl="0">
              <a:lnSpc>
                <a:spcPct val="90000"/>
              </a:lnSpc>
              <a:spcBef>
                <a:spcPts val="720"/>
              </a:spcBef>
              <a:spcAft>
                <a:spcPts val="0"/>
              </a:spcAft>
              <a:buClr>
                <a:schemeClr val="accent1"/>
              </a:buClr>
              <a:buSzPts val="2880"/>
              <a:buFont typeface="Noto Sans Symbols"/>
              <a:buChar char="●"/>
            </a:pPr>
            <a:r>
              <a:rPr lang="en-US" sz="3200" b="0" i="0" u="none" strike="noStrike" cap="none" dirty="0">
                <a:solidFill>
                  <a:schemeClr val="dk1"/>
                </a:solidFill>
                <a:latin typeface="Arial"/>
                <a:ea typeface="Arial"/>
                <a:cs typeface="Arial"/>
                <a:sym typeface="Arial"/>
              </a:rPr>
              <a:t>To amuse </a:t>
            </a:r>
            <a:r>
              <a:rPr lang="id-ID" sz="3200" b="0" i="0" u="none" strike="noStrike" cap="none" dirty="0" smtClean="0">
                <a:solidFill>
                  <a:schemeClr val="dk1"/>
                </a:solidFill>
                <a:latin typeface="Arial"/>
                <a:ea typeface="Arial"/>
                <a:cs typeface="Arial"/>
                <a:sym typeface="Arial"/>
              </a:rPr>
              <a:t>the readers</a:t>
            </a:r>
            <a:endParaRPr sz="2000" dirty="0"/>
          </a:p>
          <a:p>
            <a:pPr marL="640080" marR="0" lvl="1" indent="-274320" algn="l" rtl="0">
              <a:lnSpc>
                <a:spcPct val="90000"/>
              </a:lnSpc>
              <a:spcBef>
                <a:spcPts val="720"/>
              </a:spcBef>
              <a:spcAft>
                <a:spcPts val="0"/>
              </a:spcAft>
              <a:buClr>
                <a:schemeClr val="accent1"/>
              </a:buClr>
              <a:buSzPts val="2880"/>
              <a:buFont typeface="Noto Sans Symbols"/>
              <a:buChar char="●"/>
            </a:pPr>
            <a:r>
              <a:rPr lang="en-US" sz="3200" b="0" i="0" u="none" strike="noStrike" cap="none" dirty="0">
                <a:solidFill>
                  <a:schemeClr val="dk1"/>
                </a:solidFill>
                <a:latin typeface="Arial"/>
                <a:ea typeface="Arial"/>
                <a:cs typeface="Arial"/>
                <a:sym typeface="Arial"/>
              </a:rPr>
              <a:t>To teach us to have good characters ( strong, patient, honest, kind, wise </a:t>
            </a:r>
            <a:r>
              <a:rPr lang="en-US" sz="3200" b="0" i="0" u="none" strike="noStrike" cap="none" dirty="0" err="1">
                <a:solidFill>
                  <a:schemeClr val="dk1"/>
                </a:solidFill>
                <a:latin typeface="Arial"/>
                <a:ea typeface="Arial"/>
                <a:cs typeface="Arial"/>
                <a:sym typeface="Arial"/>
              </a:rPr>
              <a:t>etc</a:t>
            </a:r>
            <a:r>
              <a:rPr lang="en-US" sz="3200" b="0" i="0" u="none" strike="noStrike" cap="none" dirty="0">
                <a:solidFill>
                  <a:schemeClr val="dk1"/>
                </a:solidFill>
                <a:latin typeface="Arial"/>
                <a:ea typeface="Arial"/>
                <a:cs typeface="Arial"/>
                <a:sym typeface="Arial"/>
              </a:rPr>
              <a:t>)</a:t>
            </a:r>
            <a:endParaRPr sz="2000" dirty="0"/>
          </a:p>
          <a:p>
            <a:pPr marL="640080" marR="0" lvl="1" indent="-274320" algn="l" rtl="0">
              <a:lnSpc>
                <a:spcPct val="90000"/>
              </a:lnSpc>
              <a:spcBef>
                <a:spcPts val="720"/>
              </a:spcBef>
              <a:spcAft>
                <a:spcPts val="0"/>
              </a:spcAft>
              <a:buClr>
                <a:schemeClr val="accent1"/>
              </a:buClr>
              <a:buSzPts val="2880"/>
              <a:buFont typeface="Noto Sans Symbols"/>
              <a:buChar char="●"/>
            </a:pPr>
            <a:r>
              <a:rPr lang="en-US" sz="3200" b="0" i="0" u="none" strike="noStrike" cap="none" dirty="0">
                <a:solidFill>
                  <a:schemeClr val="dk1"/>
                </a:solidFill>
                <a:latin typeface="Arial"/>
                <a:ea typeface="Arial"/>
                <a:cs typeface="Arial"/>
                <a:sym typeface="Arial"/>
              </a:rPr>
              <a:t>To make us learn something from the story</a:t>
            </a:r>
            <a:endParaRPr sz="2000" dirty="0"/>
          </a:p>
          <a:p>
            <a:pPr marL="640080" marR="0" lvl="1" indent="-274320" algn="l" rtl="0">
              <a:lnSpc>
                <a:spcPct val="90000"/>
              </a:lnSpc>
              <a:spcBef>
                <a:spcPts val="720"/>
              </a:spcBef>
              <a:spcAft>
                <a:spcPts val="0"/>
              </a:spcAft>
              <a:buClr>
                <a:schemeClr val="accent1"/>
              </a:buClr>
              <a:buSzPts val="2880"/>
              <a:buFont typeface="Noto Sans Symbols"/>
              <a:buChar char="●"/>
            </a:pPr>
            <a:r>
              <a:rPr lang="en-US" sz="3200" b="0" i="0" u="none" strike="noStrike" cap="none" dirty="0">
                <a:solidFill>
                  <a:schemeClr val="dk1"/>
                </a:solidFill>
                <a:latin typeface="Arial"/>
                <a:ea typeface="Arial"/>
                <a:cs typeface="Arial"/>
                <a:sym typeface="Arial"/>
              </a:rPr>
              <a:t>To make known local story</a:t>
            </a:r>
            <a:endParaRPr sz="2000" dirty="0"/>
          </a:p>
          <a:p>
            <a:pPr marL="640080" marR="0" lvl="1" indent="-274320" algn="l" rtl="0">
              <a:lnSpc>
                <a:spcPct val="90000"/>
              </a:lnSpc>
              <a:spcBef>
                <a:spcPts val="720"/>
              </a:spcBef>
              <a:spcAft>
                <a:spcPts val="0"/>
              </a:spcAft>
              <a:buClr>
                <a:schemeClr val="accent1"/>
              </a:buClr>
              <a:buSzPts val="2880"/>
              <a:buFont typeface="Noto Sans Symbols"/>
              <a:buChar char="●"/>
            </a:pPr>
            <a:r>
              <a:rPr lang="en-US" sz="3200" b="0" i="0" u="none" strike="noStrike" cap="none" dirty="0">
                <a:solidFill>
                  <a:schemeClr val="dk1"/>
                </a:solidFill>
                <a:latin typeface="Arial"/>
                <a:ea typeface="Arial"/>
                <a:cs typeface="Arial"/>
                <a:sym typeface="Arial"/>
              </a:rPr>
              <a:t>To preserve cultural heritage</a:t>
            </a:r>
            <a:endParaRPr sz="2000" dirty="0"/>
          </a:p>
          <a:p>
            <a:pPr marL="640080" marR="0" lvl="1" indent="-274320" algn="l" rtl="0">
              <a:lnSpc>
                <a:spcPct val="90000"/>
              </a:lnSpc>
              <a:spcBef>
                <a:spcPts val="720"/>
              </a:spcBef>
              <a:spcAft>
                <a:spcPts val="0"/>
              </a:spcAft>
              <a:buClr>
                <a:schemeClr val="accent1"/>
              </a:buClr>
              <a:buSzPts val="2880"/>
              <a:buFont typeface="Noto Sans Symbols"/>
              <a:buChar char="●"/>
            </a:pPr>
            <a:r>
              <a:rPr lang="en-US" sz="3200" b="0" i="0" u="none" strike="noStrike" cap="none" dirty="0" err="1">
                <a:solidFill>
                  <a:schemeClr val="dk1"/>
                </a:solidFill>
                <a:latin typeface="Arial"/>
                <a:ea typeface="Arial"/>
                <a:cs typeface="Arial"/>
                <a:sym typeface="Arial"/>
              </a:rPr>
              <a:t>etc</a:t>
            </a:r>
            <a:endParaRPr sz="2000" dirty="0"/>
          </a:p>
          <a:p>
            <a:pPr marL="640080" marR="0" lvl="1" indent="-274320" algn="l" rtl="0">
              <a:lnSpc>
                <a:spcPct val="90000"/>
              </a:lnSpc>
              <a:spcBef>
                <a:spcPts val="420"/>
              </a:spcBef>
              <a:spcAft>
                <a:spcPts val="0"/>
              </a:spcAft>
              <a:buClr>
                <a:schemeClr val="accent1"/>
              </a:buClr>
              <a:buSzPts val="1680"/>
              <a:buFont typeface="Noto Sans Symbols"/>
              <a:buNone/>
            </a:pPr>
            <a:endParaRPr sz="2000" b="0" i="0" u="none" strike="noStrike" cap="none" dirty="0">
              <a:solidFill>
                <a:schemeClr val="dk1"/>
              </a:solidFill>
              <a:latin typeface="Arial"/>
              <a:ea typeface="Arial"/>
              <a:cs typeface="Arial"/>
              <a:sym typeface="Arial"/>
            </a:endParaRPr>
          </a:p>
          <a:p>
            <a:pPr marL="640080" marR="0" lvl="1" indent="-167640" algn="l" rtl="0">
              <a:lnSpc>
                <a:spcPct val="90000"/>
              </a:lnSpc>
              <a:spcBef>
                <a:spcPts val="420"/>
              </a:spcBef>
              <a:spcAft>
                <a:spcPts val="0"/>
              </a:spcAft>
              <a:buClr>
                <a:schemeClr val="accent1"/>
              </a:buClr>
              <a:buSzPts val="1680"/>
              <a:buFont typeface="Noto Sans Symbols"/>
              <a:buNone/>
            </a:pPr>
            <a:endParaRPr sz="2000" b="0" i="0" u="none" strike="noStrike" cap="none" dirty="0">
              <a:solidFill>
                <a:schemeClr val="dk1"/>
              </a:solidFill>
              <a:latin typeface="Arial"/>
              <a:ea typeface="Arial"/>
              <a:cs typeface="Arial"/>
              <a:sym typeface="Arial"/>
            </a:endParaRPr>
          </a:p>
          <a:p>
            <a:pPr marL="274320" marR="0" lvl="0" indent="-167640" algn="l" rtl="0">
              <a:lnSpc>
                <a:spcPct val="90000"/>
              </a:lnSpc>
              <a:spcBef>
                <a:spcPts val="600"/>
              </a:spcBef>
              <a:spcAft>
                <a:spcPts val="0"/>
              </a:spcAft>
              <a:buClr>
                <a:schemeClr val="accent1"/>
              </a:buClr>
              <a:buSzPts val="1680"/>
              <a:buFont typeface="Noto Sans Symbols"/>
              <a:buNone/>
            </a:pPr>
            <a:endParaRPr sz="2000" b="0" i="0" u="none" strike="noStrike" cap="none" dirty="0">
              <a:solidFill>
                <a:schemeClr val="dk1"/>
              </a:solidFill>
              <a:latin typeface="Arial"/>
              <a:ea typeface="Arial"/>
              <a:cs typeface="Arial"/>
              <a:sym typeface="Arial"/>
            </a:endParaRPr>
          </a:p>
          <a:p>
            <a:pPr marL="274320" marR="0" lvl="0" indent="-167640" algn="l" rtl="0">
              <a:lnSpc>
                <a:spcPct val="90000"/>
              </a:lnSpc>
              <a:spcBef>
                <a:spcPts val="600"/>
              </a:spcBef>
              <a:spcAft>
                <a:spcPts val="0"/>
              </a:spcAft>
              <a:buClr>
                <a:schemeClr val="accent1"/>
              </a:buClr>
              <a:buSzPts val="1680"/>
              <a:buFont typeface="Noto Sans Symbols"/>
              <a:buNone/>
            </a:pPr>
            <a:endParaRPr sz="2000" b="0" i="0" u="none" strike="noStrike" cap="none" dirty="0">
              <a:solidFill>
                <a:schemeClr val="dk1"/>
              </a:solidFill>
              <a:sym typeface="Century Schoolbook"/>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500" fill="hold"/>
                                        <p:tgtEl>
                                          <p:spTgt spid="240"/>
                                        </p:tgtEl>
                                        <p:attrNameLst>
                                          <p:attrName>ppt_x</p:attrName>
                                        </p:attrNameLst>
                                      </p:cBhvr>
                                      <p:tavLst>
                                        <p:tav tm="0">
                                          <p:val>
                                            <p:strVal val="#ppt_x"/>
                                          </p:val>
                                        </p:tav>
                                        <p:tav tm="100000">
                                          <p:val>
                                            <p:strVal val="#ppt_x"/>
                                          </p:val>
                                        </p:tav>
                                      </p:tavLst>
                                    </p:anim>
                                    <p:anim calcmode="lin" valueType="num">
                                      <p:cBhvr additive="base">
                                        <p:cTn id="8" dur="500" fill="hold"/>
                                        <p:tgtEl>
                                          <p:spTgt spid="2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241">
                                            <p:txEl>
                                              <p:pRg st="0" end="0"/>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241">
                                            <p:txEl>
                                              <p:pRg st="1" end="1"/>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41">
                                            <p:txEl>
                                              <p:pRg st="2" end="2"/>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41">
                                            <p:txEl>
                                              <p:pRg st="3" end="3"/>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241">
                                            <p:txEl>
                                              <p:pRg st="4" end="4"/>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241">
                                            <p:txEl>
                                              <p:pRg st="5" end="5"/>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241">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8"/>
            <a:ext cx="7467600" cy="70609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en-US" sz="3000" b="0" i="0" u="none" strike="noStrike" cap="small" dirty="0">
                <a:solidFill>
                  <a:schemeClr val="dk2"/>
                </a:solidFill>
                <a:latin typeface="Arial"/>
                <a:ea typeface="Arial"/>
                <a:cs typeface="Arial"/>
                <a:sym typeface="Arial"/>
              </a:rPr>
              <a:t>RECOUNT</a:t>
            </a:r>
            <a:endParaRPr sz="3000" b="0" i="0" u="none" strike="noStrike" cap="small" dirty="0">
              <a:solidFill>
                <a:schemeClr val="dk2"/>
              </a:solidFill>
              <a:latin typeface="Century Schoolbook"/>
              <a:ea typeface="Century Schoolbook"/>
              <a:cs typeface="Century Schoolbook"/>
              <a:sym typeface="Century Schoolbook"/>
            </a:endParaRPr>
          </a:p>
        </p:txBody>
      </p:sp>
      <p:sp>
        <p:nvSpPr>
          <p:cNvPr id="247" name="Shape 247"/>
          <p:cNvSpPr txBox="1">
            <a:spLocks noGrp="1"/>
          </p:cNvSpPr>
          <p:nvPr>
            <p:ph type="body" idx="1"/>
          </p:nvPr>
        </p:nvSpPr>
        <p:spPr>
          <a:xfrm>
            <a:off x="457200" y="980728"/>
            <a:ext cx="7467600" cy="4176464"/>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None/>
            </a:pPr>
            <a:r>
              <a:rPr lang="en-US" sz="2000" b="0" i="0" u="none" strike="noStrike" cap="none" dirty="0">
                <a:solidFill>
                  <a:schemeClr val="tx1"/>
                </a:solidFill>
                <a:latin typeface="Arial"/>
                <a:ea typeface="Arial"/>
                <a:cs typeface="Arial"/>
                <a:sym typeface="Arial"/>
              </a:rPr>
              <a:t>Purpose</a:t>
            </a:r>
            <a:endParaRPr sz="2000" dirty="0">
              <a:solidFill>
                <a:schemeClr val="tx1"/>
              </a:solidFill>
            </a:endParaRPr>
          </a:p>
          <a:p>
            <a:pPr marL="274320" marR="0" lvl="0" indent="-274320" algn="l" rtl="0">
              <a:spcBef>
                <a:spcPts val="600"/>
              </a:spcBef>
              <a:spcAft>
                <a:spcPts val="0"/>
              </a:spcAft>
              <a:buClr>
                <a:schemeClr val="accent1"/>
              </a:buClr>
              <a:buSzPts val="2240"/>
              <a:buFont typeface="Noto Sans Symbols"/>
              <a:buChar char="•"/>
            </a:pPr>
            <a:r>
              <a:rPr lang="en-US" sz="2800" b="0" i="0" u="none" strike="noStrike" cap="none" dirty="0">
                <a:solidFill>
                  <a:schemeClr val="tx1"/>
                </a:solidFill>
                <a:latin typeface="Arial"/>
                <a:ea typeface="Arial"/>
                <a:cs typeface="Arial"/>
                <a:sym typeface="Arial"/>
              </a:rPr>
              <a:t>To share unique or unusual experience</a:t>
            </a:r>
            <a:endParaRPr sz="2000" dirty="0">
              <a:solidFill>
                <a:schemeClr val="tx1"/>
              </a:solidFill>
            </a:endParaRPr>
          </a:p>
          <a:p>
            <a:pPr marL="274320" marR="0" lvl="0" indent="-274320" algn="l" rtl="0">
              <a:spcBef>
                <a:spcPts val="600"/>
              </a:spcBef>
              <a:spcAft>
                <a:spcPts val="0"/>
              </a:spcAft>
              <a:buClr>
                <a:schemeClr val="accent1"/>
              </a:buClr>
              <a:buSzPts val="2240"/>
              <a:buFont typeface="Noto Sans Symbols"/>
              <a:buChar char="•"/>
            </a:pPr>
            <a:r>
              <a:rPr lang="en-US" sz="2800" b="0" i="0" u="none" strike="noStrike" cap="none" dirty="0">
                <a:solidFill>
                  <a:schemeClr val="tx1"/>
                </a:solidFill>
                <a:latin typeface="Arial"/>
                <a:ea typeface="Arial"/>
                <a:cs typeface="Arial"/>
                <a:sym typeface="Arial"/>
              </a:rPr>
              <a:t>To make the readers learn </a:t>
            </a:r>
            <a:r>
              <a:rPr lang="en-US" sz="2800" b="0" i="0" u="none" strike="noStrike" cap="none" dirty="0" smtClean="0">
                <a:solidFill>
                  <a:schemeClr val="tx1"/>
                </a:solidFill>
                <a:latin typeface="Arial"/>
                <a:ea typeface="Arial"/>
                <a:cs typeface="Arial"/>
                <a:sym typeface="Arial"/>
              </a:rPr>
              <a:t>something</a:t>
            </a:r>
            <a:endParaRPr lang="id-ID" sz="2800" b="0" i="0" u="none" strike="noStrike" cap="none" dirty="0" smtClean="0">
              <a:solidFill>
                <a:schemeClr val="tx1"/>
              </a:solidFill>
              <a:latin typeface="Arial"/>
              <a:ea typeface="Arial"/>
              <a:cs typeface="Arial"/>
              <a:sym typeface="Arial"/>
            </a:endParaRPr>
          </a:p>
          <a:p>
            <a:pPr marL="274320" marR="0" lvl="0" indent="-274320" algn="l" rtl="0">
              <a:spcBef>
                <a:spcPts val="600"/>
              </a:spcBef>
              <a:spcAft>
                <a:spcPts val="0"/>
              </a:spcAft>
              <a:buClr>
                <a:schemeClr val="accent1"/>
              </a:buClr>
              <a:buSzPts val="2240"/>
              <a:buFont typeface="Noto Sans Symbols"/>
              <a:buChar char="•"/>
            </a:pPr>
            <a:r>
              <a:rPr lang="id-ID" sz="2800" dirty="0" smtClean="0">
                <a:solidFill>
                  <a:schemeClr val="tx1"/>
                </a:solidFill>
                <a:latin typeface="Arial"/>
                <a:cs typeface="Arial"/>
                <a:sym typeface="Arial"/>
              </a:rPr>
              <a:t>To give lesson from one’s struggle in his/her life                                                                                          </a:t>
            </a:r>
            <a:endParaRPr sz="2000" dirty="0">
              <a:solidFill>
                <a:schemeClr val="tx1"/>
              </a:solidFill>
            </a:endParaRPr>
          </a:p>
          <a:p>
            <a:pPr marL="274320" marR="0" lvl="0" indent="-274320" algn="l" rtl="0">
              <a:spcBef>
                <a:spcPts val="600"/>
              </a:spcBef>
              <a:spcAft>
                <a:spcPts val="0"/>
              </a:spcAft>
              <a:buClr>
                <a:schemeClr val="accent1"/>
              </a:buClr>
              <a:buSzPts val="2240"/>
              <a:buFont typeface="Noto Sans Symbols"/>
              <a:buChar char="•"/>
            </a:pPr>
            <a:r>
              <a:rPr lang="en-US" sz="2800" b="0" i="0" u="none" strike="noStrike" cap="none" dirty="0">
                <a:solidFill>
                  <a:schemeClr val="tx1"/>
                </a:solidFill>
                <a:latin typeface="Arial"/>
                <a:ea typeface="Arial"/>
                <a:cs typeface="Arial"/>
                <a:sym typeface="Arial"/>
              </a:rPr>
              <a:t>To retell something unforgettable</a:t>
            </a:r>
            <a:endParaRPr sz="2000" dirty="0">
              <a:solidFill>
                <a:schemeClr val="tx1"/>
              </a:solidFill>
            </a:endParaRPr>
          </a:p>
          <a:p>
            <a:pPr marL="274320" marR="0" lvl="0" indent="-274320" algn="l" rtl="0">
              <a:spcBef>
                <a:spcPts val="600"/>
              </a:spcBef>
              <a:spcAft>
                <a:spcPts val="0"/>
              </a:spcAft>
              <a:buClr>
                <a:schemeClr val="accent1"/>
              </a:buClr>
              <a:buSzPts val="2240"/>
              <a:buFont typeface="Noto Sans Symbols"/>
              <a:buChar char="•"/>
            </a:pPr>
            <a:r>
              <a:rPr lang="en-US" sz="2800" b="0" i="0" u="none" strike="noStrike" cap="none" dirty="0">
                <a:solidFill>
                  <a:schemeClr val="tx1"/>
                </a:solidFill>
                <a:latin typeface="Arial"/>
                <a:ea typeface="Arial"/>
                <a:cs typeface="Arial"/>
                <a:sym typeface="Arial"/>
              </a:rPr>
              <a:t>To give information about an incident</a:t>
            </a:r>
            <a:endParaRPr sz="2000" dirty="0">
              <a:solidFill>
                <a:schemeClr val="tx1"/>
              </a:solidFill>
            </a:endParaRPr>
          </a:p>
          <a:p>
            <a:pPr marL="274320" marR="0" lvl="0" indent="-274320" algn="l" rtl="0">
              <a:spcBef>
                <a:spcPts val="600"/>
              </a:spcBef>
              <a:spcAft>
                <a:spcPts val="0"/>
              </a:spcAft>
              <a:buClr>
                <a:schemeClr val="accent1"/>
              </a:buClr>
              <a:buSzPts val="2240"/>
              <a:buFont typeface="Noto Sans Symbols"/>
              <a:buChar char="•"/>
            </a:pPr>
            <a:r>
              <a:rPr lang="en-US" sz="2800" b="0" i="0" u="none" strike="noStrike" cap="none" dirty="0">
                <a:solidFill>
                  <a:schemeClr val="tx1"/>
                </a:solidFill>
                <a:latin typeface="Arial"/>
                <a:ea typeface="Arial"/>
                <a:cs typeface="Arial"/>
                <a:sym typeface="Arial"/>
              </a:rPr>
              <a:t>To retell to give warning</a:t>
            </a:r>
            <a:endParaRPr sz="2000" dirty="0">
              <a:solidFill>
                <a:schemeClr val="tx1"/>
              </a:solidFill>
            </a:endParaRPr>
          </a:p>
          <a:p>
            <a:pPr marL="274320" marR="0" lvl="0" indent="-274320" algn="l" rtl="0">
              <a:spcBef>
                <a:spcPts val="600"/>
              </a:spcBef>
              <a:spcAft>
                <a:spcPts val="0"/>
              </a:spcAft>
              <a:buClr>
                <a:schemeClr val="accent1"/>
              </a:buClr>
              <a:buSzPts val="2240"/>
              <a:buFont typeface="Noto Sans Symbols"/>
              <a:buChar char="•"/>
            </a:pPr>
            <a:r>
              <a:rPr lang="en-US" sz="2800" b="0" i="0" u="none" strike="noStrike" cap="none" dirty="0" err="1">
                <a:solidFill>
                  <a:schemeClr val="tx1"/>
                </a:solidFill>
                <a:latin typeface="Arial"/>
                <a:ea typeface="Arial"/>
                <a:cs typeface="Arial"/>
                <a:sym typeface="Arial"/>
              </a:rPr>
              <a:t>etc</a:t>
            </a:r>
            <a:endParaRPr sz="2000" dirty="0">
              <a:solidFill>
                <a:schemeClr val="tx1"/>
              </a:solidFill>
            </a:endParaRPr>
          </a:p>
          <a:p>
            <a:pPr marL="274320" marR="0" lvl="0" indent="-274320" algn="l" rtl="0">
              <a:spcBef>
                <a:spcPts val="600"/>
              </a:spcBef>
              <a:spcAft>
                <a:spcPts val="0"/>
              </a:spcAft>
              <a:buClr>
                <a:schemeClr val="accent1"/>
              </a:buClr>
              <a:buSzPts val="1680"/>
              <a:buFont typeface="Noto Sans Symbols"/>
              <a:buNone/>
            </a:pPr>
            <a:endParaRPr sz="2000" b="0" i="0" u="none" strike="noStrike" cap="none" dirty="0">
              <a:solidFill>
                <a:schemeClr val="tx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p:cTn id="7" dur="1000" fill="hold"/>
                                        <p:tgtEl>
                                          <p:spTgt spid="246"/>
                                        </p:tgtEl>
                                        <p:attrNameLst>
                                          <p:attrName>ppt_w</p:attrName>
                                        </p:attrNameLst>
                                      </p:cBhvr>
                                      <p:tavLst>
                                        <p:tav tm="0">
                                          <p:val>
                                            <p:fltVal val="0"/>
                                          </p:val>
                                        </p:tav>
                                        <p:tav tm="100000">
                                          <p:val>
                                            <p:strVal val="#ppt_w"/>
                                          </p:val>
                                        </p:tav>
                                      </p:tavLst>
                                    </p:anim>
                                    <p:anim calcmode="lin" valueType="num">
                                      <p:cBhvr>
                                        <p:cTn id="8" dur="1000" fill="hold"/>
                                        <p:tgtEl>
                                          <p:spTgt spid="246"/>
                                        </p:tgtEl>
                                        <p:attrNameLst>
                                          <p:attrName>ppt_h</p:attrName>
                                        </p:attrNameLst>
                                      </p:cBhvr>
                                      <p:tavLst>
                                        <p:tav tm="0">
                                          <p:val>
                                            <p:fltVal val="0"/>
                                          </p:val>
                                        </p:tav>
                                        <p:tav tm="100000">
                                          <p:val>
                                            <p:strVal val="#ppt_h"/>
                                          </p:val>
                                        </p:tav>
                                      </p:tavLst>
                                    </p:anim>
                                    <p:anim calcmode="lin" valueType="num">
                                      <p:cBhvr>
                                        <p:cTn id="9" dur="1000" fill="hold"/>
                                        <p:tgtEl>
                                          <p:spTgt spid="246"/>
                                        </p:tgtEl>
                                        <p:attrNameLst>
                                          <p:attrName>style.rotation</p:attrName>
                                        </p:attrNameLst>
                                      </p:cBhvr>
                                      <p:tavLst>
                                        <p:tav tm="0">
                                          <p:val>
                                            <p:fltVal val="90"/>
                                          </p:val>
                                        </p:tav>
                                        <p:tav tm="100000">
                                          <p:val>
                                            <p:fltVal val="0"/>
                                          </p:val>
                                        </p:tav>
                                      </p:tavLst>
                                    </p:anim>
                                    <p:animEffect transition="in" filter="fade">
                                      <p:cBhvr>
                                        <p:cTn id="10"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500034" y="357166"/>
            <a:ext cx="8229600" cy="6235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en-US" sz="3000" b="0" i="0" u="none" strike="noStrike" cap="small" dirty="0">
                <a:solidFill>
                  <a:schemeClr val="dk2"/>
                </a:solidFill>
                <a:latin typeface="Arial"/>
                <a:ea typeface="Arial"/>
                <a:cs typeface="Arial"/>
                <a:sym typeface="Arial"/>
              </a:rPr>
              <a:t>REPORT (ANIMAL)</a:t>
            </a:r>
            <a:endParaRPr sz="3000" b="0" i="0" u="none" strike="noStrike" cap="small" dirty="0">
              <a:solidFill>
                <a:schemeClr val="dk2"/>
              </a:solidFill>
              <a:latin typeface="Arial"/>
              <a:ea typeface="Arial"/>
              <a:cs typeface="Arial"/>
              <a:sym typeface="Arial"/>
            </a:endParaRPr>
          </a:p>
        </p:txBody>
      </p:sp>
      <p:sp>
        <p:nvSpPr>
          <p:cNvPr id="259" name="Shape 259"/>
          <p:cNvSpPr txBox="1">
            <a:spLocks noGrp="1"/>
          </p:cNvSpPr>
          <p:nvPr>
            <p:ph type="body" idx="1"/>
          </p:nvPr>
        </p:nvSpPr>
        <p:spPr>
          <a:xfrm>
            <a:off x="179512" y="1052736"/>
            <a:ext cx="8352928" cy="504056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Purpose</a:t>
            </a:r>
            <a:endParaRPr dirty="0"/>
          </a:p>
          <a:p>
            <a:pPr marL="640080" marR="0" lvl="1" indent="-274320" algn="l" rtl="0">
              <a:spcBef>
                <a:spcPts val="560"/>
              </a:spcBef>
              <a:spcAft>
                <a:spcPts val="0"/>
              </a:spcAft>
              <a:buClr>
                <a:schemeClr val="accent1"/>
              </a:buClr>
              <a:buSzPts val="2240"/>
              <a:buFont typeface="Noto Sans Symbols"/>
              <a:buChar char="●"/>
            </a:pPr>
            <a:r>
              <a:rPr lang="en-US" sz="2800" b="0" i="0" u="none" strike="noStrike" cap="none" dirty="0">
                <a:solidFill>
                  <a:schemeClr val="dk1"/>
                </a:solidFill>
                <a:latin typeface="Arial"/>
                <a:ea typeface="Arial"/>
                <a:cs typeface="Arial"/>
                <a:sym typeface="Arial"/>
              </a:rPr>
              <a:t>To </a:t>
            </a:r>
            <a:r>
              <a:rPr lang="en-US" sz="2800" b="0" i="0" u="none" strike="noStrike" cap="none" dirty="0" smtClean="0">
                <a:solidFill>
                  <a:schemeClr val="dk1"/>
                </a:solidFill>
                <a:latin typeface="Arial"/>
                <a:ea typeface="Arial"/>
                <a:cs typeface="Arial"/>
                <a:sym typeface="Arial"/>
              </a:rPr>
              <a:t>inform the general knowledge of something</a:t>
            </a:r>
            <a:endParaRPr dirty="0"/>
          </a:p>
          <a:p>
            <a:pPr marL="640080" marR="0" lvl="1" indent="-274320" algn="l" rtl="0">
              <a:spcBef>
                <a:spcPts val="560"/>
              </a:spcBef>
              <a:spcAft>
                <a:spcPts val="0"/>
              </a:spcAft>
              <a:buClr>
                <a:schemeClr val="accent1"/>
              </a:buClr>
              <a:buSzPts val="2240"/>
              <a:buFont typeface="Noto Sans Symbols"/>
              <a:buChar char="●"/>
            </a:pPr>
            <a:r>
              <a:rPr lang="en-US" sz="2800" b="0" i="0" u="none" strike="noStrike" cap="none" dirty="0">
                <a:solidFill>
                  <a:schemeClr val="dk1"/>
                </a:solidFill>
                <a:latin typeface="Arial"/>
                <a:ea typeface="Arial"/>
                <a:cs typeface="Arial"/>
                <a:sym typeface="Arial"/>
              </a:rPr>
              <a:t>To highlight its specialty</a:t>
            </a:r>
            <a:endParaRPr dirty="0"/>
          </a:p>
          <a:p>
            <a:pPr marL="640080" marR="0" lvl="1" indent="-274320" algn="l" rtl="0">
              <a:spcBef>
                <a:spcPts val="560"/>
              </a:spcBef>
              <a:spcAft>
                <a:spcPts val="0"/>
              </a:spcAft>
              <a:buClr>
                <a:schemeClr val="accent1"/>
              </a:buClr>
              <a:buSzPts val="2240"/>
              <a:buFont typeface="Noto Sans Symbols"/>
              <a:buChar char="●"/>
            </a:pPr>
            <a:r>
              <a:rPr lang="en-US" sz="2800" b="0" i="0" u="none" strike="noStrike" cap="none" dirty="0">
                <a:solidFill>
                  <a:schemeClr val="dk1"/>
                </a:solidFill>
                <a:latin typeface="Arial"/>
                <a:ea typeface="Arial"/>
                <a:cs typeface="Arial"/>
                <a:sym typeface="Arial"/>
              </a:rPr>
              <a:t>To make people aware of them</a:t>
            </a:r>
            <a:endParaRPr dirty="0"/>
          </a:p>
          <a:p>
            <a:pPr marL="640080" marR="0" lvl="1" indent="-274320" algn="l" rtl="0">
              <a:spcBef>
                <a:spcPts val="560"/>
              </a:spcBef>
              <a:spcAft>
                <a:spcPts val="0"/>
              </a:spcAft>
              <a:buClr>
                <a:schemeClr val="accent1"/>
              </a:buClr>
              <a:buSzPts val="2240"/>
              <a:buFont typeface="Noto Sans Symbols"/>
              <a:buChar char="●"/>
            </a:pPr>
            <a:r>
              <a:rPr lang="en-US" sz="2800" b="0" i="0" u="none" strike="noStrike" cap="none" dirty="0">
                <a:solidFill>
                  <a:schemeClr val="dk1"/>
                </a:solidFill>
                <a:latin typeface="Arial"/>
                <a:ea typeface="Arial"/>
                <a:cs typeface="Arial"/>
                <a:sym typeface="Arial"/>
              </a:rPr>
              <a:t>To ask/persuade people to protect them</a:t>
            </a:r>
            <a:endParaRPr dirty="0"/>
          </a:p>
          <a:p>
            <a:pPr marL="640080" marR="0" lvl="1" indent="-274320" algn="l" rtl="0">
              <a:spcBef>
                <a:spcPts val="560"/>
              </a:spcBef>
              <a:spcAft>
                <a:spcPts val="0"/>
              </a:spcAft>
              <a:buClr>
                <a:schemeClr val="accent1"/>
              </a:buClr>
              <a:buSzPts val="2240"/>
              <a:buFont typeface="Noto Sans Symbols"/>
              <a:buChar char="●"/>
            </a:pPr>
            <a:r>
              <a:rPr lang="en-US" sz="2800" b="0" i="0" u="none" strike="noStrike" cap="none" dirty="0">
                <a:solidFill>
                  <a:schemeClr val="dk1"/>
                </a:solidFill>
                <a:latin typeface="Arial"/>
                <a:ea typeface="Arial"/>
                <a:cs typeface="Arial"/>
                <a:sym typeface="Arial"/>
              </a:rPr>
              <a:t>To inform its reducing number</a:t>
            </a:r>
            <a:endParaRPr dirty="0"/>
          </a:p>
          <a:p>
            <a:pPr marL="640080" marR="0" lvl="1" indent="-274320" algn="l" rtl="0">
              <a:spcBef>
                <a:spcPts val="560"/>
              </a:spcBef>
              <a:spcAft>
                <a:spcPts val="0"/>
              </a:spcAft>
              <a:buClr>
                <a:schemeClr val="accent1"/>
              </a:buClr>
              <a:buSzPts val="2240"/>
              <a:buFont typeface="Noto Sans Symbols"/>
              <a:buChar char="●"/>
            </a:pPr>
            <a:r>
              <a:rPr lang="en-US" sz="2800" b="0" i="0" u="none" strike="noStrike" cap="none" dirty="0">
                <a:solidFill>
                  <a:schemeClr val="dk1"/>
                </a:solidFill>
                <a:latin typeface="Arial"/>
                <a:ea typeface="Arial"/>
                <a:cs typeface="Arial"/>
                <a:sym typeface="Arial"/>
              </a:rPr>
              <a:t>To talk about their threat </a:t>
            </a:r>
            <a:endParaRPr dirty="0"/>
          </a:p>
          <a:p>
            <a:pPr marL="640080" marR="0" lvl="1" indent="-274320" algn="l" rtl="0">
              <a:spcBef>
                <a:spcPts val="560"/>
              </a:spcBef>
              <a:spcAft>
                <a:spcPts val="0"/>
              </a:spcAft>
              <a:buClr>
                <a:schemeClr val="accent1"/>
              </a:buClr>
              <a:buSzPts val="2240"/>
              <a:buFont typeface="Noto Sans Symbols"/>
              <a:buChar char="●"/>
            </a:pPr>
            <a:r>
              <a:rPr lang="en-US" sz="2800" b="0" i="0" u="none" strike="noStrike" cap="none" dirty="0">
                <a:solidFill>
                  <a:schemeClr val="dk1"/>
                </a:solidFill>
                <a:latin typeface="Arial"/>
                <a:ea typeface="Arial"/>
                <a:cs typeface="Arial"/>
                <a:sym typeface="Arial"/>
              </a:rPr>
              <a:t>To share its uniqueness</a:t>
            </a:r>
            <a:endParaRPr dirty="0"/>
          </a:p>
          <a:p>
            <a:pPr marL="640080" marR="0" lvl="1" indent="-274320" algn="l" rtl="0">
              <a:spcBef>
                <a:spcPts val="560"/>
              </a:spcBef>
              <a:spcAft>
                <a:spcPts val="0"/>
              </a:spcAft>
              <a:buClr>
                <a:schemeClr val="accent1"/>
              </a:buClr>
              <a:buSzPts val="2240"/>
              <a:buFont typeface="Noto Sans Symbols"/>
              <a:buChar char="●"/>
            </a:pPr>
            <a:r>
              <a:rPr lang="en-US" sz="2800" b="0" i="0" u="none" strike="noStrike" cap="none" dirty="0" err="1">
                <a:solidFill>
                  <a:schemeClr val="dk1"/>
                </a:solidFill>
                <a:latin typeface="Arial"/>
                <a:ea typeface="Arial"/>
                <a:cs typeface="Arial"/>
                <a:sym typeface="Arial"/>
              </a:rPr>
              <a:t>etc</a:t>
            </a:r>
            <a:endParaRPr dirty="0"/>
          </a:p>
          <a:p>
            <a:pPr marL="640080" marR="0" lvl="1" indent="-167640" algn="l" rtl="0">
              <a:spcBef>
                <a:spcPts val="420"/>
              </a:spcBef>
              <a:spcAft>
                <a:spcPts val="0"/>
              </a:spcAft>
              <a:buClr>
                <a:schemeClr val="accent1"/>
              </a:buClr>
              <a:buSzPts val="1680"/>
              <a:buFont typeface="Noto Sans Symbols"/>
              <a:buNone/>
            </a:pPr>
            <a:endParaRPr sz="21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500" fill="hold"/>
                                        <p:tgtEl>
                                          <p:spTgt spid="258"/>
                                        </p:tgtEl>
                                        <p:attrNameLst>
                                          <p:attrName>ppt_x</p:attrName>
                                        </p:attrNameLst>
                                      </p:cBhvr>
                                      <p:tavLst>
                                        <p:tav tm="0">
                                          <p:val>
                                            <p:strVal val="#ppt_x"/>
                                          </p:val>
                                        </p:tav>
                                        <p:tav tm="100000">
                                          <p:val>
                                            <p:strVal val="#ppt_x"/>
                                          </p:val>
                                        </p:tav>
                                      </p:tavLst>
                                    </p:anim>
                                    <p:anim calcmode="lin" valueType="num">
                                      <p:cBhvr additive="base">
                                        <p:cTn id="8" dur="500" fill="hold"/>
                                        <p:tgtEl>
                                          <p:spTgt spid="2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59">
                                            <p:txEl>
                                              <p:pRg st="0" end="0"/>
                                            </p:txEl>
                                          </p:spTgt>
                                        </p:tgtEl>
                                        <p:attrNameLst>
                                          <p:attrName>style.visibility</p:attrName>
                                        </p:attrNameLst>
                                      </p:cBhvr>
                                      <p:to>
                                        <p:strVal val="visible"/>
                                      </p:to>
                                    </p:set>
                                    <p:animEffect transition="in" filter="fade">
                                      <p:cBhvr>
                                        <p:cTn id="13" dur="2000"/>
                                        <p:tgtEl>
                                          <p:spTgt spid="259">
                                            <p:txEl>
                                              <p:pRg st="0" end="0"/>
                                            </p:txEl>
                                          </p:spTgt>
                                        </p:tgtEl>
                                      </p:cBhvr>
                                    </p:animEffect>
                                    <p:anim calcmode="lin" valueType="num">
                                      <p:cBhvr>
                                        <p:cTn id="14" dur="2000" fill="hold"/>
                                        <p:tgtEl>
                                          <p:spTgt spid="259">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259">
                                            <p:txEl>
                                              <p:pRg st="0" end="0"/>
                                            </p:txEl>
                                          </p:spTgt>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259">
                                            <p:txEl>
                                              <p:pRg st="1" end="1"/>
                                            </p:txEl>
                                          </p:spTgt>
                                        </p:tgtEl>
                                        <p:attrNameLst>
                                          <p:attrName>style.visibility</p:attrName>
                                        </p:attrNameLst>
                                      </p:cBhvr>
                                      <p:to>
                                        <p:strVal val="visible"/>
                                      </p:to>
                                    </p:set>
                                    <p:animEffect transition="in" filter="fade">
                                      <p:cBhvr>
                                        <p:cTn id="18" dur="2000"/>
                                        <p:tgtEl>
                                          <p:spTgt spid="259">
                                            <p:txEl>
                                              <p:pRg st="1" end="1"/>
                                            </p:txEl>
                                          </p:spTgt>
                                        </p:tgtEl>
                                      </p:cBhvr>
                                    </p:animEffect>
                                    <p:anim calcmode="lin" valueType="num">
                                      <p:cBhvr>
                                        <p:cTn id="19" dur="2000" fill="hold"/>
                                        <p:tgtEl>
                                          <p:spTgt spid="259">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259">
                                            <p:txEl>
                                              <p:pRg st="1" end="1"/>
                                            </p:txEl>
                                          </p:spTgt>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259">
                                            <p:txEl>
                                              <p:pRg st="2" end="2"/>
                                            </p:txEl>
                                          </p:spTgt>
                                        </p:tgtEl>
                                        <p:attrNameLst>
                                          <p:attrName>style.visibility</p:attrName>
                                        </p:attrNameLst>
                                      </p:cBhvr>
                                      <p:to>
                                        <p:strVal val="visible"/>
                                      </p:to>
                                    </p:set>
                                    <p:animEffect transition="in" filter="fade">
                                      <p:cBhvr>
                                        <p:cTn id="23" dur="2000"/>
                                        <p:tgtEl>
                                          <p:spTgt spid="259">
                                            <p:txEl>
                                              <p:pRg st="2" end="2"/>
                                            </p:txEl>
                                          </p:spTgt>
                                        </p:tgtEl>
                                      </p:cBhvr>
                                    </p:animEffect>
                                    <p:anim calcmode="lin" valueType="num">
                                      <p:cBhvr>
                                        <p:cTn id="24" dur="2000" fill="hold"/>
                                        <p:tgtEl>
                                          <p:spTgt spid="259">
                                            <p:txEl>
                                              <p:pRg st="2" end="2"/>
                                            </p:txEl>
                                          </p:spTgt>
                                        </p:tgtEl>
                                        <p:attrNameLst>
                                          <p:attrName>ppt_w</p:attrName>
                                        </p:attrNameLst>
                                      </p:cBhvr>
                                      <p:tavLst>
                                        <p:tav tm="0" fmla="#ppt_w*sin(2.5*pi*$)">
                                          <p:val>
                                            <p:fltVal val="0"/>
                                          </p:val>
                                        </p:tav>
                                        <p:tav tm="100000">
                                          <p:val>
                                            <p:fltVal val="1"/>
                                          </p:val>
                                        </p:tav>
                                      </p:tavLst>
                                    </p:anim>
                                    <p:anim calcmode="lin" valueType="num">
                                      <p:cBhvr>
                                        <p:cTn id="25" dur="2000" fill="hold"/>
                                        <p:tgtEl>
                                          <p:spTgt spid="259">
                                            <p:txEl>
                                              <p:pRg st="2" end="2"/>
                                            </p:txEl>
                                          </p:spTgt>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259">
                                            <p:txEl>
                                              <p:pRg st="3" end="3"/>
                                            </p:txEl>
                                          </p:spTgt>
                                        </p:tgtEl>
                                        <p:attrNameLst>
                                          <p:attrName>style.visibility</p:attrName>
                                        </p:attrNameLst>
                                      </p:cBhvr>
                                      <p:to>
                                        <p:strVal val="visible"/>
                                      </p:to>
                                    </p:set>
                                    <p:animEffect transition="in" filter="fade">
                                      <p:cBhvr>
                                        <p:cTn id="28" dur="2000"/>
                                        <p:tgtEl>
                                          <p:spTgt spid="259">
                                            <p:txEl>
                                              <p:pRg st="3" end="3"/>
                                            </p:txEl>
                                          </p:spTgt>
                                        </p:tgtEl>
                                      </p:cBhvr>
                                    </p:animEffect>
                                    <p:anim calcmode="lin" valueType="num">
                                      <p:cBhvr>
                                        <p:cTn id="29" dur="2000" fill="hold"/>
                                        <p:tgtEl>
                                          <p:spTgt spid="259">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59">
                                            <p:txEl>
                                              <p:pRg st="3" end="3"/>
                                            </p:txEl>
                                          </p:spTgt>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259">
                                            <p:txEl>
                                              <p:pRg st="4" end="4"/>
                                            </p:txEl>
                                          </p:spTgt>
                                        </p:tgtEl>
                                        <p:attrNameLst>
                                          <p:attrName>style.visibility</p:attrName>
                                        </p:attrNameLst>
                                      </p:cBhvr>
                                      <p:to>
                                        <p:strVal val="visible"/>
                                      </p:to>
                                    </p:set>
                                    <p:animEffect transition="in" filter="fade">
                                      <p:cBhvr>
                                        <p:cTn id="33" dur="2000"/>
                                        <p:tgtEl>
                                          <p:spTgt spid="259">
                                            <p:txEl>
                                              <p:pRg st="4" end="4"/>
                                            </p:txEl>
                                          </p:spTgt>
                                        </p:tgtEl>
                                      </p:cBhvr>
                                    </p:animEffect>
                                    <p:anim calcmode="lin" valueType="num">
                                      <p:cBhvr>
                                        <p:cTn id="34" dur="2000" fill="hold"/>
                                        <p:tgtEl>
                                          <p:spTgt spid="259">
                                            <p:txEl>
                                              <p:pRg st="4" end="4"/>
                                            </p:txEl>
                                          </p:spTgt>
                                        </p:tgtEl>
                                        <p:attrNameLst>
                                          <p:attrName>ppt_w</p:attrName>
                                        </p:attrNameLst>
                                      </p:cBhvr>
                                      <p:tavLst>
                                        <p:tav tm="0" fmla="#ppt_w*sin(2.5*pi*$)">
                                          <p:val>
                                            <p:fltVal val="0"/>
                                          </p:val>
                                        </p:tav>
                                        <p:tav tm="100000">
                                          <p:val>
                                            <p:fltVal val="1"/>
                                          </p:val>
                                        </p:tav>
                                      </p:tavLst>
                                    </p:anim>
                                    <p:anim calcmode="lin" valueType="num">
                                      <p:cBhvr>
                                        <p:cTn id="35" dur="2000" fill="hold"/>
                                        <p:tgtEl>
                                          <p:spTgt spid="259">
                                            <p:txEl>
                                              <p:pRg st="4" end="4"/>
                                            </p:txEl>
                                          </p:spTgt>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59">
                                            <p:txEl>
                                              <p:pRg st="5" end="5"/>
                                            </p:txEl>
                                          </p:spTgt>
                                        </p:tgtEl>
                                        <p:attrNameLst>
                                          <p:attrName>style.visibility</p:attrName>
                                        </p:attrNameLst>
                                      </p:cBhvr>
                                      <p:to>
                                        <p:strVal val="visible"/>
                                      </p:to>
                                    </p:set>
                                    <p:animEffect transition="in" filter="fade">
                                      <p:cBhvr>
                                        <p:cTn id="38" dur="2000"/>
                                        <p:tgtEl>
                                          <p:spTgt spid="259">
                                            <p:txEl>
                                              <p:pRg st="5" end="5"/>
                                            </p:txEl>
                                          </p:spTgt>
                                        </p:tgtEl>
                                      </p:cBhvr>
                                    </p:animEffect>
                                    <p:anim calcmode="lin" valueType="num">
                                      <p:cBhvr>
                                        <p:cTn id="39" dur="2000" fill="hold"/>
                                        <p:tgtEl>
                                          <p:spTgt spid="259">
                                            <p:txEl>
                                              <p:pRg st="5" end="5"/>
                                            </p:txEl>
                                          </p:spTgt>
                                        </p:tgtEl>
                                        <p:attrNameLst>
                                          <p:attrName>ppt_w</p:attrName>
                                        </p:attrNameLst>
                                      </p:cBhvr>
                                      <p:tavLst>
                                        <p:tav tm="0" fmla="#ppt_w*sin(2.5*pi*$)">
                                          <p:val>
                                            <p:fltVal val="0"/>
                                          </p:val>
                                        </p:tav>
                                        <p:tav tm="100000">
                                          <p:val>
                                            <p:fltVal val="1"/>
                                          </p:val>
                                        </p:tav>
                                      </p:tavLst>
                                    </p:anim>
                                    <p:anim calcmode="lin" valueType="num">
                                      <p:cBhvr>
                                        <p:cTn id="40" dur="2000" fill="hold"/>
                                        <p:tgtEl>
                                          <p:spTgt spid="259">
                                            <p:txEl>
                                              <p:pRg st="5" end="5"/>
                                            </p:txEl>
                                          </p:spTgt>
                                        </p:tgtEl>
                                        <p:attrNameLst>
                                          <p:attrName>ppt_h</p:attrName>
                                        </p:attrNameLst>
                                      </p:cBhvr>
                                      <p:tavLst>
                                        <p:tav tm="0">
                                          <p:val>
                                            <p:strVal val="#ppt_h"/>
                                          </p:val>
                                        </p:tav>
                                        <p:tav tm="100000">
                                          <p:val>
                                            <p:strVal val="#ppt_h"/>
                                          </p:val>
                                        </p:tav>
                                      </p:tavLst>
                                    </p:anim>
                                  </p:childTnLst>
                                </p:cTn>
                              </p:par>
                              <p:par>
                                <p:cTn id="41" presetID="45" presetClass="entr" presetSubtype="0" fill="hold" nodeType="withEffect">
                                  <p:stCondLst>
                                    <p:cond delay="0"/>
                                  </p:stCondLst>
                                  <p:childTnLst>
                                    <p:set>
                                      <p:cBhvr>
                                        <p:cTn id="42" dur="1" fill="hold">
                                          <p:stCondLst>
                                            <p:cond delay="0"/>
                                          </p:stCondLst>
                                        </p:cTn>
                                        <p:tgtEl>
                                          <p:spTgt spid="259">
                                            <p:txEl>
                                              <p:pRg st="6" end="6"/>
                                            </p:txEl>
                                          </p:spTgt>
                                        </p:tgtEl>
                                        <p:attrNameLst>
                                          <p:attrName>style.visibility</p:attrName>
                                        </p:attrNameLst>
                                      </p:cBhvr>
                                      <p:to>
                                        <p:strVal val="visible"/>
                                      </p:to>
                                    </p:set>
                                    <p:animEffect transition="in" filter="fade">
                                      <p:cBhvr>
                                        <p:cTn id="43" dur="2000"/>
                                        <p:tgtEl>
                                          <p:spTgt spid="259">
                                            <p:txEl>
                                              <p:pRg st="6" end="6"/>
                                            </p:txEl>
                                          </p:spTgt>
                                        </p:tgtEl>
                                      </p:cBhvr>
                                    </p:animEffect>
                                    <p:anim calcmode="lin" valueType="num">
                                      <p:cBhvr>
                                        <p:cTn id="44" dur="2000" fill="hold"/>
                                        <p:tgtEl>
                                          <p:spTgt spid="259">
                                            <p:txEl>
                                              <p:pRg st="6" end="6"/>
                                            </p:txEl>
                                          </p:spTgt>
                                        </p:tgtEl>
                                        <p:attrNameLst>
                                          <p:attrName>ppt_w</p:attrName>
                                        </p:attrNameLst>
                                      </p:cBhvr>
                                      <p:tavLst>
                                        <p:tav tm="0" fmla="#ppt_w*sin(2.5*pi*$)">
                                          <p:val>
                                            <p:fltVal val="0"/>
                                          </p:val>
                                        </p:tav>
                                        <p:tav tm="100000">
                                          <p:val>
                                            <p:fltVal val="1"/>
                                          </p:val>
                                        </p:tav>
                                      </p:tavLst>
                                    </p:anim>
                                    <p:anim calcmode="lin" valueType="num">
                                      <p:cBhvr>
                                        <p:cTn id="45" dur="2000" fill="hold"/>
                                        <p:tgtEl>
                                          <p:spTgt spid="259">
                                            <p:txEl>
                                              <p:pRg st="6" end="6"/>
                                            </p:txEl>
                                          </p:spTgt>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0"/>
                                  </p:stCondLst>
                                  <p:childTnLst>
                                    <p:set>
                                      <p:cBhvr>
                                        <p:cTn id="47" dur="1" fill="hold">
                                          <p:stCondLst>
                                            <p:cond delay="0"/>
                                          </p:stCondLst>
                                        </p:cTn>
                                        <p:tgtEl>
                                          <p:spTgt spid="259">
                                            <p:txEl>
                                              <p:pRg st="7" end="7"/>
                                            </p:txEl>
                                          </p:spTgt>
                                        </p:tgtEl>
                                        <p:attrNameLst>
                                          <p:attrName>style.visibility</p:attrName>
                                        </p:attrNameLst>
                                      </p:cBhvr>
                                      <p:to>
                                        <p:strVal val="visible"/>
                                      </p:to>
                                    </p:set>
                                    <p:animEffect transition="in" filter="fade">
                                      <p:cBhvr>
                                        <p:cTn id="48" dur="2000"/>
                                        <p:tgtEl>
                                          <p:spTgt spid="259">
                                            <p:txEl>
                                              <p:pRg st="7" end="7"/>
                                            </p:txEl>
                                          </p:spTgt>
                                        </p:tgtEl>
                                      </p:cBhvr>
                                    </p:animEffect>
                                    <p:anim calcmode="lin" valueType="num">
                                      <p:cBhvr>
                                        <p:cTn id="49" dur="2000" fill="hold"/>
                                        <p:tgtEl>
                                          <p:spTgt spid="259">
                                            <p:txEl>
                                              <p:pRg st="7" end="7"/>
                                            </p:txEl>
                                          </p:spTgt>
                                        </p:tgtEl>
                                        <p:attrNameLst>
                                          <p:attrName>ppt_w</p:attrName>
                                        </p:attrNameLst>
                                      </p:cBhvr>
                                      <p:tavLst>
                                        <p:tav tm="0" fmla="#ppt_w*sin(2.5*pi*$)">
                                          <p:val>
                                            <p:fltVal val="0"/>
                                          </p:val>
                                        </p:tav>
                                        <p:tav tm="100000">
                                          <p:val>
                                            <p:fltVal val="1"/>
                                          </p:val>
                                        </p:tav>
                                      </p:tavLst>
                                    </p:anim>
                                    <p:anim calcmode="lin" valueType="num">
                                      <p:cBhvr>
                                        <p:cTn id="50" dur="2000" fill="hold"/>
                                        <p:tgtEl>
                                          <p:spTgt spid="259">
                                            <p:txEl>
                                              <p:pRg st="7" end="7"/>
                                            </p:txEl>
                                          </p:spTgt>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childTnLst>
                                    <p:set>
                                      <p:cBhvr>
                                        <p:cTn id="52" dur="1" fill="hold">
                                          <p:stCondLst>
                                            <p:cond delay="0"/>
                                          </p:stCondLst>
                                        </p:cTn>
                                        <p:tgtEl>
                                          <p:spTgt spid="259">
                                            <p:txEl>
                                              <p:pRg st="8" end="8"/>
                                            </p:txEl>
                                          </p:spTgt>
                                        </p:tgtEl>
                                        <p:attrNameLst>
                                          <p:attrName>style.visibility</p:attrName>
                                        </p:attrNameLst>
                                      </p:cBhvr>
                                      <p:to>
                                        <p:strVal val="visible"/>
                                      </p:to>
                                    </p:set>
                                    <p:animEffect transition="in" filter="fade">
                                      <p:cBhvr>
                                        <p:cTn id="53" dur="2000"/>
                                        <p:tgtEl>
                                          <p:spTgt spid="259">
                                            <p:txEl>
                                              <p:pRg st="8" end="8"/>
                                            </p:txEl>
                                          </p:spTgt>
                                        </p:tgtEl>
                                      </p:cBhvr>
                                    </p:animEffect>
                                    <p:anim calcmode="lin" valueType="num">
                                      <p:cBhvr>
                                        <p:cTn id="54" dur="2000" fill="hold"/>
                                        <p:tgtEl>
                                          <p:spTgt spid="259">
                                            <p:txEl>
                                              <p:pRg st="8" end="8"/>
                                            </p:txEl>
                                          </p:spTgt>
                                        </p:tgtEl>
                                        <p:attrNameLst>
                                          <p:attrName>ppt_w</p:attrName>
                                        </p:attrNameLst>
                                      </p:cBhvr>
                                      <p:tavLst>
                                        <p:tav tm="0" fmla="#ppt_w*sin(2.5*pi*$)">
                                          <p:val>
                                            <p:fltVal val="0"/>
                                          </p:val>
                                        </p:tav>
                                        <p:tav tm="100000">
                                          <p:val>
                                            <p:fltVal val="1"/>
                                          </p:val>
                                        </p:tav>
                                      </p:tavLst>
                                    </p:anim>
                                    <p:anim calcmode="lin" valueType="num">
                                      <p:cBhvr>
                                        <p:cTn id="55" dur="2000" fill="hold"/>
                                        <p:tgtEl>
                                          <p:spTgt spid="259">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584775"/>
            <a:ext cx="8496944" cy="6012577"/>
          </a:xfrm>
        </p:spPr>
        <p:txBody>
          <a:bodyPr/>
          <a:lstStyle/>
          <a:p>
            <a:pPr marL="121920" indent="0">
              <a:buNone/>
            </a:pPr>
            <a:r>
              <a:rPr lang="id-ID" sz="2000" dirty="0"/>
              <a:t>High in dense bamboo forests in the misty, rainy mountains of southwestern </a:t>
            </a:r>
            <a:r>
              <a:rPr lang="id-ID" sz="2000" dirty="0" smtClean="0"/>
              <a:t>China lives </a:t>
            </a:r>
            <a:r>
              <a:rPr lang="id-ID" sz="2000" dirty="0"/>
              <a:t>one of    the world's rarest mammals: the giant </a:t>
            </a:r>
            <a:r>
              <a:rPr lang="id-ID" sz="2000" dirty="0" smtClean="0"/>
              <a:t>panda. </a:t>
            </a:r>
            <a:r>
              <a:rPr lang="id-ID" sz="2000" dirty="0"/>
              <a:t>	</a:t>
            </a:r>
            <a:endParaRPr lang="id-ID" sz="2000" dirty="0" smtClean="0"/>
          </a:p>
          <a:p>
            <a:pPr marL="121920" indent="0">
              <a:buNone/>
            </a:pPr>
            <a:r>
              <a:rPr lang="id-ID" sz="2000" dirty="0" smtClean="0"/>
              <a:t>	Pandas </a:t>
            </a:r>
            <a:r>
              <a:rPr lang="id-ID" sz="2000" dirty="0"/>
              <a:t>eat almost nothing but bamboo shoots and leaves. Occasionally they eat other vegetation, </a:t>
            </a:r>
            <a:r>
              <a:rPr lang="id-ID" sz="2000" dirty="0" smtClean="0">
                <a:solidFill>
                  <a:schemeClr val="tx1"/>
                </a:solidFill>
              </a:rPr>
              <a:t>fish, </a:t>
            </a:r>
            <a:r>
              <a:rPr lang="id-ID" sz="2000" dirty="0"/>
              <a:t>or small animals, but bamboo accounts for 99 percent of their diets. </a:t>
            </a:r>
            <a:r>
              <a:rPr lang="id-ID" sz="2000" dirty="0" smtClean="0"/>
              <a:t>They </a:t>
            </a:r>
            <a:r>
              <a:rPr lang="id-ID" sz="2000" dirty="0"/>
              <a:t>digest only about a fifth of what they eat. Overall, bamboo is not very nutritious. To stay healthy, they have to eat a lot—up to 15 percent of their body weight in 12 hours—so they eat </a:t>
            </a:r>
            <a:r>
              <a:rPr lang="id-ID" sz="2000" dirty="0" smtClean="0"/>
              <a:t>fast.</a:t>
            </a:r>
            <a:endParaRPr lang="id-ID" sz="2000" dirty="0"/>
          </a:p>
          <a:p>
            <a:pPr marL="121920" indent="0">
              <a:buNone/>
            </a:pPr>
            <a:r>
              <a:rPr lang="id-ID" sz="2000" dirty="0"/>
              <a:t>	</a:t>
            </a:r>
            <a:r>
              <a:rPr lang="id-ID" sz="2000" dirty="0" smtClean="0"/>
              <a:t>Pandas</a:t>
            </a:r>
            <a:r>
              <a:rPr lang="id-ID" sz="2000" dirty="0"/>
              <a:t>' molars are very broad and flat. The shape of the teeth helps the animals crush the bamboo shoots, leaves, </a:t>
            </a:r>
            <a:r>
              <a:rPr lang="id-ID" sz="2000" dirty="0" smtClean="0"/>
              <a:t>and stem that they </a:t>
            </a:r>
            <a:r>
              <a:rPr lang="id-ID" sz="2000" dirty="0"/>
              <a:t>eat. They can chomp on bamboo up to one-and-a-half inches thick. A panda should have at least two bamboo species where it lives, or it will starve.  A scarcity in bamboo threatens the </a:t>
            </a:r>
            <a:r>
              <a:rPr lang="id-ID" sz="2000" dirty="0" smtClean="0"/>
              <a:t>already limited </a:t>
            </a:r>
            <a:r>
              <a:rPr lang="id-ID" sz="2000" dirty="0"/>
              <a:t>panda population. </a:t>
            </a:r>
            <a:br>
              <a:rPr lang="id-ID" sz="2000" dirty="0"/>
            </a:br>
            <a:r>
              <a:rPr lang="id-ID" sz="2000" dirty="0" smtClean="0"/>
              <a:t>.</a:t>
            </a:r>
            <a:r>
              <a:rPr lang="id-ID" sz="2000" dirty="0"/>
              <a:t> </a:t>
            </a:r>
          </a:p>
          <a:p>
            <a:pPr algn="just"/>
            <a:endParaRPr lang="id-ID" sz="2000" dirty="0"/>
          </a:p>
        </p:txBody>
      </p:sp>
      <p:sp>
        <p:nvSpPr>
          <p:cNvPr id="2" name="TextBox 1"/>
          <p:cNvSpPr txBox="1"/>
          <p:nvPr/>
        </p:nvSpPr>
        <p:spPr>
          <a:xfrm>
            <a:off x="323528" y="0"/>
            <a:ext cx="2124299" cy="584775"/>
          </a:xfrm>
          <a:prstGeom prst="rect">
            <a:avLst/>
          </a:prstGeom>
          <a:noFill/>
        </p:spPr>
        <p:txBody>
          <a:bodyPr wrap="none" rtlCol="0">
            <a:spAutoFit/>
          </a:bodyPr>
          <a:lstStyle/>
          <a:p>
            <a:r>
              <a:rPr lang="id-ID" sz="3200" dirty="0" smtClean="0"/>
              <a:t>EXAMPLE</a:t>
            </a:r>
            <a:endParaRPr lang="id-ID" sz="3200" dirty="0"/>
          </a:p>
        </p:txBody>
      </p:sp>
    </p:spTree>
    <p:extLst>
      <p:ext uri="{BB962C8B-B14F-4D97-AF65-F5344CB8AC3E}">
        <p14:creationId xmlns:p14="http://schemas.microsoft.com/office/powerpoint/2010/main" val="237103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20688"/>
            <a:ext cx="7787208" cy="4824536"/>
          </a:xfrm>
        </p:spPr>
        <p:txBody>
          <a:bodyPr/>
          <a:lstStyle/>
          <a:p>
            <a:pPr marL="121920" indent="0">
              <a:buNone/>
            </a:pPr>
            <a:r>
              <a:rPr lang="en-US" sz="2800" dirty="0"/>
              <a:t>What is the </a:t>
            </a:r>
            <a:r>
              <a:rPr lang="id-ID" sz="2800" dirty="0" smtClean="0"/>
              <a:t>intention </a:t>
            </a:r>
            <a:r>
              <a:rPr lang="en-US" sz="2800" dirty="0" smtClean="0"/>
              <a:t>of </a:t>
            </a:r>
            <a:r>
              <a:rPr lang="en-US" sz="2800" dirty="0"/>
              <a:t>the writer to write the text?</a:t>
            </a:r>
          </a:p>
          <a:p>
            <a:pPr marL="579120" indent="-457200">
              <a:buFont typeface="+mj-lt"/>
              <a:buAutoNum type="alphaUcPeriod"/>
            </a:pPr>
            <a:r>
              <a:rPr lang="en-US" sz="2800" dirty="0"/>
              <a:t>To discuss that </a:t>
            </a:r>
            <a:r>
              <a:rPr lang="id-ID" sz="2800" dirty="0" smtClean="0"/>
              <a:t>Panda</a:t>
            </a:r>
            <a:r>
              <a:rPr lang="en-US" sz="2800" dirty="0" smtClean="0"/>
              <a:t> </a:t>
            </a:r>
            <a:r>
              <a:rPr lang="en-US" sz="2800" dirty="0"/>
              <a:t>is a unique animal</a:t>
            </a:r>
          </a:p>
          <a:p>
            <a:pPr marL="579120" indent="-457200">
              <a:buFont typeface="+mj-lt"/>
              <a:buAutoNum type="alphaUcPeriod"/>
            </a:pPr>
            <a:r>
              <a:rPr lang="en-US" sz="2800" dirty="0"/>
              <a:t>To tell that </a:t>
            </a:r>
            <a:r>
              <a:rPr lang="id-ID" sz="2800" dirty="0" smtClean="0"/>
              <a:t>Panda’s </a:t>
            </a:r>
            <a:r>
              <a:rPr lang="en-US" sz="2800" dirty="0" smtClean="0"/>
              <a:t>habitat </a:t>
            </a:r>
            <a:r>
              <a:rPr lang="en-US" sz="2800" dirty="0"/>
              <a:t>is threatened </a:t>
            </a:r>
          </a:p>
          <a:p>
            <a:pPr marL="579120" indent="-457200">
              <a:buFont typeface="+mj-lt"/>
              <a:buAutoNum type="alphaUcPeriod"/>
            </a:pPr>
            <a:r>
              <a:rPr lang="en-US" sz="2800" dirty="0"/>
              <a:t>To make the readers aware of the danger of the </a:t>
            </a:r>
            <a:r>
              <a:rPr lang="id-ID" sz="2800" dirty="0" smtClean="0"/>
              <a:t>Panda</a:t>
            </a:r>
            <a:endParaRPr lang="en-US" sz="2800" dirty="0"/>
          </a:p>
          <a:p>
            <a:pPr marL="579120" indent="-457200">
              <a:buFont typeface="+mj-lt"/>
              <a:buAutoNum type="alphaUcPeriod"/>
            </a:pPr>
            <a:r>
              <a:rPr lang="en-US" sz="2800" dirty="0"/>
              <a:t>To inform the decreasing number of </a:t>
            </a:r>
            <a:r>
              <a:rPr lang="id-ID" sz="2800" dirty="0" smtClean="0"/>
              <a:t>Panda </a:t>
            </a:r>
            <a:r>
              <a:rPr lang="en-US" sz="2800" dirty="0" smtClean="0"/>
              <a:t>due </a:t>
            </a:r>
            <a:r>
              <a:rPr lang="en-US" sz="2800" dirty="0"/>
              <a:t>to the human’s activity</a:t>
            </a:r>
          </a:p>
          <a:p>
            <a:endParaRPr lang="id-ID" sz="2800" dirty="0"/>
          </a:p>
        </p:txBody>
      </p:sp>
      <p:sp>
        <p:nvSpPr>
          <p:cNvPr id="4" name="5-Point Star 3"/>
          <p:cNvSpPr/>
          <p:nvPr/>
        </p:nvSpPr>
        <p:spPr>
          <a:xfrm>
            <a:off x="557512" y="227268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2734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anim calcmode="lin" valueType="num">
                                      <p:cBhvr>
                                        <p:cTn id="38" dur="2000" fill="hold"/>
                                        <p:tgtEl>
                                          <p:spTgt spid="4"/>
                                        </p:tgtEl>
                                        <p:attrNameLst>
                                          <p:attrName>ppt_w</p:attrName>
                                        </p:attrNameLst>
                                      </p:cBhvr>
                                      <p:tavLst>
                                        <p:tav tm="0" fmla="#ppt_w*sin(2.5*pi*$)">
                                          <p:val>
                                            <p:fltVal val="0"/>
                                          </p:val>
                                        </p:tav>
                                        <p:tav tm="100000">
                                          <p:val>
                                            <p:fltVal val="1"/>
                                          </p:val>
                                        </p:tav>
                                      </p:tavLst>
                                    </p:anim>
                                    <p:anim calcmode="lin" valueType="num">
                                      <p:cBhvr>
                                        <p:cTn id="3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2411760" y="332656"/>
            <a:ext cx="2808312" cy="648072"/>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3000"/>
              <a:buFont typeface="Arial"/>
              <a:buNone/>
            </a:pPr>
            <a:r>
              <a:rPr lang="id-ID" sz="3000" b="1" i="0" u="none" strike="noStrike" cap="small" dirty="0" smtClean="0">
                <a:solidFill>
                  <a:schemeClr val="dk2"/>
                </a:solidFill>
                <a:latin typeface="Arial"/>
                <a:ea typeface="Arial"/>
                <a:cs typeface="Arial"/>
                <a:sym typeface="Arial"/>
              </a:rPr>
              <a:t>2. </a:t>
            </a:r>
            <a:r>
              <a:rPr lang="en-US" sz="3000" b="1" i="0" u="none" strike="noStrike" cap="small" dirty="0" err="1" smtClean="0">
                <a:solidFill>
                  <a:schemeClr val="dk2"/>
                </a:solidFill>
                <a:latin typeface="Arial"/>
                <a:ea typeface="Arial"/>
                <a:cs typeface="Arial"/>
                <a:sym typeface="Arial"/>
              </a:rPr>
              <a:t>Topik</a:t>
            </a:r>
            <a:endParaRPr sz="3000" b="1" i="0" u="none" strike="noStrike" cap="small" dirty="0">
              <a:solidFill>
                <a:schemeClr val="dk2"/>
              </a:solidFill>
              <a:latin typeface="Arial"/>
              <a:ea typeface="Arial"/>
              <a:cs typeface="Arial"/>
              <a:sym typeface="Arial"/>
            </a:endParaRPr>
          </a:p>
        </p:txBody>
      </p:sp>
      <p:sp>
        <p:nvSpPr>
          <p:cNvPr id="271" name="Shape 271"/>
          <p:cNvSpPr txBox="1">
            <a:spLocks noGrp="1"/>
          </p:cNvSpPr>
          <p:nvPr>
            <p:ph type="body" idx="1"/>
          </p:nvPr>
        </p:nvSpPr>
        <p:spPr>
          <a:xfrm>
            <a:off x="457200" y="1124744"/>
            <a:ext cx="6779096" cy="432048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is the topic of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is the best title of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is the text about</a:t>
            </a:r>
            <a:r>
              <a:rPr lang="en-US" sz="2400" b="0" i="0" u="none" strike="noStrike" cap="none" dirty="0" smtClean="0">
                <a:solidFill>
                  <a:schemeClr val="dk1"/>
                </a:solidFill>
                <a:latin typeface="Arial"/>
                <a:ea typeface="Arial"/>
                <a:cs typeface="Arial"/>
                <a:sym typeface="Arial"/>
              </a:rPr>
              <a:t>?</a:t>
            </a:r>
            <a:endParaRPr lang="id-ID" sz="2400" b="0" i="0" u="none" strike="noStrike" cap="none" dirty="0" smtClean="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id-ID" dirty="0" smtClean="0">
                <a:latin typeface="Arial"/>
                <a:ea typeface="Arial"/>
                <a:cs typeface="Arial"/>
                <a:sym typeface="Arial"/>
              </a:rPr>
              <a:t>What is discussed in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does the text talk about?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is the point of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does the text emphasize?</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does the writer want to highlight</a:t>
            </a:r>
            <a:r>
              <a:rPr lang="en-US" sz="2400" b="0" i="0" u="none" strike="noStrike" cap="none" dirty="0" smtClean="0">
                <a:solidFill>
                  <a:schemeClr val="dk1"/>
                </a:solidFill>
                <a:latin typeface="Arial"/>
                <a:ea typeface="Arial"/>
                <a:cs typeface="Arial"/>
                <a:sym typeface="Arial"/>
              </a:rPr>
              <a:t>?</a:t>
            </a:r>
            <a:endParaRPr lang="id-ID" sz="2400" b="0" i="0" u="none" strike="noStrike" cap="none" dirty="0" smtClean="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id-ID" dirty="0" smtClean="0">
                <a:latin typeface="Arial"/>
                <a:cs typeface="Arial"/>
                <a:sym typeface="Arial"/>
              </a:rPr>
              <a:t>What does the text discuss?</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err="1">
                <a:solidFill>
                  <a:schemeClr val="dk1"/>
                </a:solidFill>
                <a:latin typeface="Arial"/>
                <a:ea typeface="Arial"/>
                <a:cs typeface="Arial"/>
                <a:sym typeface="Arial"/>
              </a:rPr>
              <a:t>etc</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1">
                                            <p:txEl>
                                              <p:pRg st="0" end="0"/>
                                            </p:txEl>
                                          </p:spTgt>
                                        </p:tgtEl>
                                        <p:attrNameLst>
                                          <p:attrName>style.visibility</p:attrName>
                                        </p:attrNameLst>
                                      </p:cBhvr>
                                      <p:to>
                                        <p:strVal val="visible"/>
                                      </p:to>
                                    </p:set>
                                    <p:anim calcmode="lin" valueType="num">
                                      <p:cBhvr additive="base">
                                        <p:cTn id="13" dur="500" fill="hold"/>
                                        <p:tgtEl>
                                          <p:spTgt spid="2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1">
                                            <p:txEl>
                                              <p:pRg st="1" end="1"/>
                                            </p:txEl>
                                          </p:spTgt>
                                        </p:tgtEl>
                                        <p:attrNameLst>
                                          <p:attrName>style.visibility</p:attrName>
                                        </p:attrNameLst>
                                      </p:cBhvr>
                                      <p:to>
                                        <p:strVal val="visible"/>
                                      </p:to>
                                    </p:set>
                                    <p:anim calcmode="lin" valueType="num">
                                      <p:cBhvr additive="base">
                                        <p:cTn id="17" dur="500" fill="hold"/>
                                        <p:tgtEl>
                                          <p:spTgt spid="27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1">
                                            <p:txEl>
                                              <p:pRg st="2" end="2"/>
                                            </p:txEl>
                                          </p:spTgt>
                                        </p:tgtEl>
                                        <p:attrNameLst>
                                          <p:attrName>style.visibility</p:attrName>
                                        </p:attrNameLst>
                                      </p:cBhvr>
                                      <p:to>
                                        <p:strVal val="visible"/>
                                      </p:to>
                                    </p:set>
                                    <p:anim calcmode="lin" valueType="num">
                                      <p:cBhvr additive="base">
                                        <p:cTn id="21" dur="500" fill="hold"/>
                                        <p:tgtEl>
                                          <p:spTgt spid="27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1">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71">
                                            <p:txEl>
                                              <p:pRg st="3" end="3"/>
                                            </p:txEl>
                                          </p:spTgt>
                                        </p:tgtEl>
                                        <p:attrNameLst>
                                          <p:attrName>style.visibility</p:attrName>
                                        </p:attrNameLst>
                                      </p:cBhvr>
                                      <p:to>
                                        <p:strVal val="visible"/>
                                      </p:to>
                                    </p:set>
                                    <p:anim calcmode="lin" valueType="num">
                                      <p:cBhvr additive="base">
                                        <p:cTn id="25" dur="500" fill="hold"/>
                                        <p:tgtEl>
                                          <p:spTgt spid="2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1">
                                            <p:txEl>
                                              <p:pRg st="4" end="4"/>
                                            </p:txEl>
                                          </p:spTgt>
                                        </p:tgtEl>
                                        <p:attrNameLst>
                                          <p:attrName>style.visibility</p:attrName>
                                        </p:attrNameLst>
                                      </p:cBhvr>
                                      <p:to>
                                        <p:strVal val="visible"/>
                                      </p:to>
                                    </p:set>
                                    <p:anim calcmode="lin" valueType="num">
                                      <p:cBhvr additive="base">
                                        <p:cTn id="29" dur="500" fill="hold"/>
                                        <p:tgtEl>
                                          <p:spTgt spid="2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1">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71">
                                            <p:txEl>
                                              <p:pRg st="5" end="5"/>
                                            </p:txEl>
                                          </p:spTgt>
                                        </p:tgtEl>
                                        <p:attrNameLst>
                                          <p:attrName>style.visibility</p:attrName>
                                        </p:attrNameLst>
                                      </p:cBhvr>
                                      <p:to>
                                        <p:strVal val="visible"/>
                                      </p:to>
                                    </p:set>
                                    <p:anim calcmode="lin" valueType="num">
                                      <p:cBhvr additive="base">
                                        <p:cTn id="33" dur="500" fill="hold"/>
                                        <p:tgtEl>
                                          <p:spTgt spid="27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71">
                                            <p:txEl>
                                              <p:pRg st="6" end="6"/>
                                            </p:txEl>
                                          </p:spTgt>
                                        </p:tgtEl>
                                        <p:attrNameLst>
                                          <p:attrName>style.visibility</p:attrName>
                                        </p:attrNameLst>
                                      </p:cBhvr>
                                      <p:to>
                                        <p:strVal val="visible"/>
                                      </p:to>
                                    </p:set>
                                    <p:anim calcmode="lin" valueType="num">
                                      <p:cBhvr additive="base">
                                        <p:cTn id="37" dur="500" fill="hold"/>
                                        <p:tgtEl>
                                          <p:spTgt spid="2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1">
                                            <p:txEl>
                                              <p:pRg st="7" end="7"/>
                                            </p:txEl>
                                          </p:spTgt>
                                        </p:tgtEl>
                                        <p:attrNameLst>
                                          <p:attrName>style.visibility</p:attrName>
                                        </p:attrNameLst>
                                      </p:cBhvr>
                                      <p:to>
                                        <p:strVal val="visible"/>
                                      </p:to>
                                    </p:set>
                                    <p:anim calcmode="lin" valueType="num">
                                      <p:cBhvr additive="base">
                                        <p:cTn id="41" dur="500" fill="hold"/>
                                        <p:tgtEl>
                                          <p:spTgt spid="27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1">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71">
                                            <p:txEl>
                                              <p:pRg st="8" end="8"/>
                                            </p:txEl>
                                          </p:spTgt>
                                        </p:tgtEl>
                                        <p:attrNameLst>
                                          <p:attrName>style.visibility</p:attrName>
                                        </p:attrNameLst>
                                      </p:cBhvr>
                                      <p:to>
                                        <p:strVal val="visible"/>
                                      </p:to>
                                    </p:set>
                                    <p:anim calcmode="lin" valueType="num">
                                      <p:cBhvr additive="base">
                                        <p:cTn id="45" dur="500" fill="hold"/>
                                        <p:tgtEl>
                                          <p:spTgt spid="271">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71">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71">
                                            <p:txEl>
                                              <p:pRg st="9" end="9"/>
                                            </p:txEl>
                                          </p:spTgt>
                                        </p:tgtEl>
                                        <p:attrNameLst>
                                          <p:attrName>style.visibility</p:attrName>
                                        </p:attrNameLst>
                                      </p:cBhvr>
                                      <p:to>
                                        <p:strVal val="visible"/>
                                      </p:to>
                                    </p:set>
                                    <p:anim calcmode="lin" valueType="num">
                                      <p:cBhvr additive="base">
                                        <p:cTn id="49" dur="500" fill="hold"/>
                                        <p:tgtEl>
                                          <p:spTgt spid="27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5" name="Picture 4"/>
          <p:cNvPicPr/>
          <p:nvPr/>
        </p:nvPicPr>
        <p:blipFill rotWithShape="1">
          <a:blip r:embed="rId2"/>
          <a:srcRect l="8534" t="16667" r="12828" b="8929"/>
          <a:stretch/>
        </p:blipFill>
        <p:spPr bwMode="auto">
          <a:xfrm>
            <a:off x="179512" y="0"/>
            <a:ext cx="8784976"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0602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404664"/>
            <a:ext cx="8280920" cy="5616624"/>
          </a:xfrm>
        </p:spPr>
        <p:txBody>
          <a:bodyPr/>
          <a:lstStyle/>
          <a:p>
            <a:pPr marL="121920" indent="0">
              <a:buNone/>
            </a:pPr>
            <a:r>
              <a:rPr lang="id-ID" sz="2000" dirty="0"/>
              <a:t>High in dense bamboo forests in the misty, rainy mountains of southwestern </a:t>
            </a:r>
            <a:r>
              <a:rPr lang="id-ID" sz="2000" dirty="0" smtClean="0"/>
              <a:t>China lives </a:t>
            </a:r>
            <a:r>
              <a:rPr lang="id-ID" sz="2000" dirty="0"/>
              <a:t>one of    the world's rarest mammals: the giant </a:t>
            </a:r>
            <a:r>
              <a:rPr lang="id-ID" sz="2000" dirty="0" smtClean="0"/>
              <a:t>panda. </a:t>
            </a:r>
            <a:r>
              <a:rPr lang="id-ID" sz="2000" dirty="0"/>
              <a:t>	</a:t>
            </a:r>
            <a:endParaRPr lang="id-ID" sz="2000" dirty="0" smtClean="0"/>
          </a:p>
          <a:p>
            <a:pPr marL="121920" indent="0">
              <a:buNone/>
            </a:pPr>
            <a:r>
              <a:rPr lang="id-ID" sz="2000" dirty="0" smtClean="0"/>
              <a:t>	Pandas </a:t>
            </a:r>
            <a:r>
              <a:rPr lang="id-ID" sz="2000" dirty="0"/>
              <a:t>eat almost nothing but bamboo shoots and leaves. Occasionally they eat other vegetation, </a:t>
            </a:r>
            <a:r>
              <a:rPr lang="id-ID" sz="2000" dirty="0" smtClean="0">
                <a:solidFill>
                  <a:schemeClr val="tx1"/>
                </a:solidFill>
              </a:rPr>
              <a:t>fish</a:t>
            </a:r>
            <a:r>
              <a:rPr lang="id-ID" sz="2000" dirty="0" smtClean="0">
                <a:solidFill>
                  <a:schemeClr val="bg2"/>
                </a:solidFill>
              </a:rPr>
              <a:t>, </a:t>
            </a:r>
            <a:r>
              <a:rPr lang="id-ID" sz="2000" dirty="0"/>
              <a:t>or small animals, but bamboo accounts for 99 percent of their diets. </a:t>
            </a:r>
            <a:r>
              <a:rPr lang="id-ID" sz="2000" dirty="0" smtClean="0"/>
              <a:t>They </a:t>
            </a:r>
            <a:r>
              <a:rPr lang="id-ID" sz="2000" dirty="0"/>
              <a:t>digest only about a fifth of what they eat. Overall, bamboo is not very nutritious. To stay healthy, they have to eat a lot—up to 15 percent of their body weight in 12 hours—so they eat fast. </a:t>
            </a:r>
            <a:br>
              <a:rPr lang="id-ID" sz="2000" dirty="0"/>
            </a:br>
            <a:r>
              <a:rPr lang="id-ID" sz="2000" dirty="0"/>
              <a:t>            Pandas' molars are very broad and flat. The shape of the teeth helps the animals crush the bamboo shoots, leaves, </a:t>
            </a:r>
            <a:r>
              <a:rPr lang="id-ID" sz="2000" dirty="0" smtClean="0"/>
              <a:t>and stem that they </a:t>
            </a:r>
            <a:r>
              <a:rPr lang="id-ID" sz="2000" dirty="0"/>
              <a:t>eat. They can chomp on bamboo up to one-and-a-half inches thick. </a:t>
            </a:r>
            <a:endParaRPr lang="id-ID" sz="2000" dirty="0" smtClean="0"/>
          </a:p>
          <a:p>
            <a:pPr marL="121920" indent="0">
              <a:buNone/>
            </a:pPr>
            <a:r>
              <a:rPr lang="id-ID" sz="2000" dirty="0"/>
              <a:t>	</a:t>
            </a:r>
            <a:r>
              <a:rPr lang="id-ID" sz="2000" dirty="0" smtClean="0"/>
              <a:t>A </a:t>
            </a:r>
            <a:r>
              <a:rPr lang="id-ID" sz="2000" dirty="0"/>
              <a:t>panda should have at least two bamboo species where it lives, or it will starve.  A scarcity in bamboo threatens the </a:t>
            </a:r>
            <a:r>
              <a:rPr lang="id-ID" sz="2000" dirty="0" smtClean="0"/>
              <a:t>already limited </a:t>
            </a:r>
            <a:r>
              <a:rPr lang="id-ID" sz="2000" dirty="0"/>
              <a:t>panda population. </a:t>
            </a:r>
            <a:br>
              <a:rPr lang="id-ID" sz="2000" dirty="0"/>
            </a:br>
            <a:r>
              <a:rPr lang="id-ID" sz="2000" dirty="0" smtClean="0"/>
              <a:t>.</a:t>
            </a:r>
            <a:r>
              <a:rPr lang="id-ID" sz="2000" dirty="0"/>
              <a:t> </a:t>
            </a:r>
          </a:p>
          <a:p>
            <a:pPr algn="just"/>
            <a:endParaRPr lang="id-ID" sz="2000" dirty="0"/>
          </a:p>
        </p:txBody>
      </p:sp>
      <p:sp>
        <p:nvSpPr>
          <p:cNvPr id="2" name="Rectangle 1"/>
          <p:cNvSpPr/>
          <p:nvPr/>
        </p:nvSpPr>
        <p:spPr>
          <a:xfrm>
            <a:off x="827584" y="908720"/>
            <a:ext cx="7776864" cy="5184576"/>
          </a:xfrm>
          <a:prstGeom prst="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121920" lvl="0">
              <a:spcBef>
                <a:spcPts val="600"/>
              </a:spcBef>
              <a:buClr>
                <a:srgbClr val="FE8637"/>
              </a:buClr>
              <a:buSzPts val="1680"/>
            </a:pPr>
            <a:r>
              <a:rPr lang="id-ID" sz="2400" b="1" dirty="0">
                <a:solidFill>
                  <a:srgbClr val="000000"/>
                </a:solidFill>
                <a:latin typeface="Century Schoolbook"/>
                <a:sym typeface="Century Schoolbook"/>
              </a:rPr>
              <a:t>The text discusses the Giant Pandas related to their ....</a:t>
            </a:r>
          </a:p>
          <a:p>
            <a:pPr marL="579120" indent="-457200">
              <a:spcBef>
                <a:spcPts val="600"/>
              </a:spcBef>
              <a:buClr>
                <a:srgbClr val="FE8637"/>
              </a:buClr>
              <a:buSzPts val="1680"/>
              <a:buFont typeface="+mj-lt"/>
              <a:buAutoNum type="alphaUcPeriod"/>
            </a:pPr>
            <a:r>
              <a:rPr lang="id-ID" sz="2400" b="1" dirty="0">
                <a:solidFill>
                  <a:srgbClr val="000000"/>
                </a:solidFill>
                <a:latin typeface="Century Schoolbook"/>
                <a:sym typeface="Century Schoolbook"/>
              </a:rPr>
              <a:t>functions, physical characteristics, and life cycle</a:t>
            </a:r>
          </a:p>
          <a:p>
            <a:pPr marL="579120" lvl="0" indent="-457200">
              <a:spcBef>
                <a:spcPts val="600"/>
              </a:spcBef>
              <a:buClr>
                <a:srgbClr val="FE8637"/>
              </a:buClr>
              <a:buSzPts val="1680"/>
              <a:buFont typeface="+mj-lt"/>
              <a:buAutoNum type="alphaUcPeriod"/>
            </a:pPr>
            <a:r>
              <a:rPr lang="id-ID" sz="2400" b="1" dirty="0" smtClean="0">
                <a:solidFill>
                  <a:srgbClr val="000000"/>
                </a:solidFill>
                <a:latin typeface="Century Schoolbook"/>
                <a:sym typeface="Century Schoolbook"/>
              </a:rPr>
              <a:t>habitat</a:t>
            </a:r>
            <a:r>
              <a:rPr lang="id-ID" sz="2400" b="1" dirty="0">
                <a:solidFill>
                  <a:srgbClr val="000000"/>
                </a:solidFill>
                <a:latin typeface="Century Schoolbook"/>
                <a:sym typeface="Century Schoolbook"/>
              </a:rPr>
              <a:t>, diet, physiscal characteristic, and threats</a:t>
            </a:r>
          </a:p>
          <a:p>
            <a:pPr marL="579120" lvl="0" indent="-457200">
              <a:spcBef>
                <a:spcPts val="600"/>
              </a:spcBef>
              <a:buClr>
                <a:srgbClr val="FE8637"/>
              </a:buClr>
              <a:buSzPts val="1680"/>
              <a:buFont typeface="+mj-lt"/>
              <a:buAutoNum type="alphaUcPeriod"/>
            </a:pPr>
            <a:r>
              <a:rPr lang="id-ID" sz="2400" b="1" dirty="0">
                <a:solidFill>
                  <a:srgbClr val="000000"/>
                </a:solidFill>
                <a:latin typeface="Century Schoolbook"/>
                <a:sym typeface="Century Schoolbook"/>
              </a:rPr>
              <a:t>species, habits, emotional characteristics, and diet</a:t>
            </a:r>
          </a:p>
          <a:p>
            <a:pPr marL="579120" lvl="0" indent="-457200">
              <a:spcBef>
                <a:spcPts val="600"/>
              </a:spcBef>
              <a:buClr>
                <a:srgbClr val="FE8637"/>
              </a:buClr>
              <a:buSzPts val="1680"/>
              <a:buFont typeface="+mj-lt"/>
              <a:buAutoNum type="alphaUcPeriod"/>
            </a:pPr>
            <a:r>
              <a:rPr lang="id-ID" sz="2400" b="1" dirty="0" smtClean="0">
                <a:solidFill>
                  <a:srgbClr val="000000"/>
                </a:solidFill>
                <a:latin typeface="Century Schoolbook"/>
                <a:sym typeface="Century Schoolbook"/>
              </a:rPr>
              <a:t>behavior</a:t>
            </a:r>
            <a:r>
              <a:rPr lang="id-ID" sz="2400" b="1" dirty="0">
                <a:solidFill>
                  <a:srgbClr val="000000"/>
                </a:solidFill>
                <a:latin typeface="Century Schoolbook"/>
                <a:sym typeface="Century Schoolbook"/>
              </a:rPr>
              <a:t>, habitat, and emotional characteristics</a:t>
            </a:r>
          </a:p>
        </p:txBody>
      </p:sp>
      <p:sp>
        <p:nvSpPr>
          <p:cNvPr id="4" name="5-Point Star 3"/>
          <p:cNvSpPr/>
          <p:nvPr/>
        </p:nvSpPr>
        <p:spPr>
          <a:xfrm>
            <a:off x="611560" y="283135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1482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2051720" y="764704"/>
            <a:ext cx="3816424" cy="652934"/>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3000"/>
              <a:buFont typeface="Arial"/>
              <a:buNone/>
            </a:pPr>
            <a:r>
              <a:rPr lang="id-ID" sz="3000" b="0" i="0" u="none" strike="noStrike" cap="small" dirty="0" smtClean="0">
                <a:solidFill>
                  <a:schemeClr val="dk2"/>
                </a:solidFill>
                <a:latin typeface="Arial"/>
                <a:ea typeface="Arial"/>
                <a:cs typeface="Arial"/>
                <a:sym typeface="Arial"/>
              </a:rPr>
              <a:t>3. </a:t>
            </a:r>
            <a:r>
              <a:rPr lang="en-US" sz="3000" b="0" i="0" u="none" strike="noStrike" cap="small" dirty="0" smtClean="0">
                <a:solidFill>
                  <a:schemeClr val="dk2"/>
                </a:solidFill>
                <a:latin typeface="Arial"/>
                <a:ea typeface="Arial"/>
                <a:cs typeface="Arial"/>
                <a:sym typeface="Arial"/>
              </a:rPr>
              <a:t>Function</a:t>
            </a:r>
            <a:endParaRPr sz="3000" b="0" i="0" u="none" strike="noStrike" cap="small" dirty="0">
              <a:solidFill>
                <a:schemeClr val="dk2"/>
              </a:solidFill>
              <a:latin typeface="Arial"/>
              <a:ea typeface="Arial"/>
              <a:cs typeface="Arial"/>
              <a:sym typeface="Arial"/>
            </a:endParaRPr>
          </a:p>
        </p:txBody>
      </p:sp>
      <p:sp>
        <p:nvSpPr>
          <p:cNvPr id="283" name="Shape 28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Why must we read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is the message of the text?</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do you aware of after reading the text?</a:t>
            </a:r>
            <a:endParaRPr sz="2400" b="0" i="0" u="none" strike="noStrike" cap="none" dirty="0">
              <a:solidFill>
                <a:schemeClr val="dk1"/>
              </a:solidFill>
              <a:latin typeface="Arial"/>
              <a:ea typeface="Arial"/>
              <a:cs typeface="Arial"/>
              <a:sym typeface="Arial"/>
            </a:endParaRPr>
          </a:p>
          <a:p>
            <a:pPr marL="274320" lvl="0" indent="-274320"/>
            <a:r>
              <a:rPr lang="en-US" sz="2400" b="0" i="0" u="none" strike="noStrike" cap="none" dirty="0">
                <a:solidFill>
                  <a:schemeClr val="dk1"/>
                </a:solidFill>
                <a:latin typeface="Arial"/>
                <a:ea typeface="Arial"/>
                <a:cs typeface="Arial"/>
                <a:sym typeface="Arial"/>
              </a:rPr>
              <a:t>What </a:t>
            </a:r>
            <a:r>
              <a:rPr lang="en-US" dirty="0">
                <a:latin typeface="Arial"/>
                <a:ea typeface="Arial"/>
                <a:cs typeface="Arial"/>
                <a:sym typeface="Arial"/>
              </a:rPr>
              <a:t>something useful do </a:t>
            </a:r>
            <a:r>
              <a:rPr lang="en-US" sz="2400" b="0" i="0" u="none" strike="noStrike" cap="none" dirty="0">
                <a:solidFill>
                  <a:schemeClr val="dk1"/>
                </a:solidFill>
                <a:latin typeface="Arial"/>
                <a:ea typeface="Arial"/>
                <a:cs typeface="Arial"/>
                <a:sym typeface="Arial"/>
              </a:rPr>
              <a:t>you find </a:t>
            </a:r>
            <a:r>
              <a:rPr lang="en-US" sz="2400" b="0" i="0" u="none" strike="noStrike" cap="none" dirty="0" smtClean="0">
                <a:solidFill>
                  <a:schemeClr val="dk1"/>
                </a:solidFill>
                <a:latin typeface="Arial"/>
                <a:ea typeface="Arial"/>
                <a:cs typeface="Arial"/>
                <a:sym typeface="Arial"/>
              </a:rPr>
              <a:t>after </a:t>
            </a:r>
            <a:r>
              <a:rPr lang="en-US" sz="2400" b="0" i="0" u="none" strike="noStrike" cap="none" dirty="0">
                <a:solidFill>
                  <a:schemeClr val="dk1"/>
                </a:solidFill>
                <a:latin typeface="Arial"/>
                <a:ea typeface="Arial"/>
                <a:cs typeface="Arial"/>
                <a:sym typeface="Arial"/>
              </a:rPr>
              <a:t>reading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Why is it important for us to read the text?</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err="1">
                <a:solidFill>
                  <a:schemeClr val="dk1"/>
                </a:solidFill>
                <a:latin typeface="Arial"/>
                <a:ea typeface="Arial"/>
                <a:cs typeface="Arial"/>
                <a:sym typeface="Arial"/>
              </a:rPr>
              <a:t>etc</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8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83">
                                            <p:txEl>
                                              <p:pRg st="0" end="0"/>
                                            </p:txEl>
                                          </p:spTgt>
                                        </p:tgtEl>
                                        <p:attrNameLst>
                                          <p:attrName>style.visibility</p:attrName>
                                        </p:attrNameLst>
                                      </p:cBhvr>
                                      <p:to>
                                        <p:strVal val="visible"/>
                                      </p:to>
                                    </p:set>
                                    <p:anim calcmode="lin" valueType="num">
                                      <p:cBhvr>
                                        <p:cTn id="11" dur="1000" fill="hold"/>
                                        <p:tgtEl>
                                          <p:spTgt spid="28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8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28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283">
                                            <p:txEl>
                                              <p:pRg st="0" end="0"/>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283">
                                            <p:txEl>
                                              <p:pRg st="1" end="1"/>
                                            </p:txEl>
                                          </p:spTgt>
                                        </p:tgtEl>
                                        <p:attrNameLst>
                                          <p:attrName>style.visibility</p:attrName>
                                        </p:attrNameLst>
                                      </p:cBhvr>
                                      <p:to>
                                        <p:strVal val="visible"/>
                                      </p:to>
                                    </p:set>
                                    <p:anim calcmode="lin" valueType="num">
                                      <p:cBhvr>
                                        <p:cTn id="17" dur="1000" fill="hold"/>
                                        <p:tgtEl>
                                          <p:spTgt spid="28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8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28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283">
                                            <p:txEl>
                                              <p:pRg st="1" end="1"/>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283">
                                            <p:txEl>
                                              <p:pRg st="2" end="2"/>
                                            </p:txEl>
                                          </p:spTgt>
                                        </p:tgtEl>
                                        <p:attrNameLst>
                                          <p:attrName>style.visibility</p:attrName>
                                        </p:attrNameLst>
                                      </p:cBhvr>
                                      <p:to>
                                        <p:strVal val="visible"/>
                                      </p:to>
                                    </p:set>
                                    <p:anim calcmode="lin" valueType="num">
                                      <p:cBhvr>
                                        <p:cTn id="23" dur="1000" fill="hold"/>
                                        <p:tgtEl>
                                          <p:spTgt spid="28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8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8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83">
                                            <p:txEl>
                                              <p:pRg st="2" end="2"/>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283">
                                            <p:txEl>
                                              <p:pRg st="3" end="3"/>
                                            </p:txEl>
                                          </p:spTgt>
                                        </p:tgtEl>
                                        <p:attrNameLst>
                                          <p:attrName>style.visibility</p:attrName>
                                        </p:attrNameLst>
                                      </p:cBhvr>
                                      <p:to>
                                        <p:strVal val="visible"/>
                                      </p:to>
                                    </p:set>
                                    <p:anim calcmode="lin" valueType="num">
                                      <p:cBhvr>
                                        <p:cTn id="29" dur="1000" fill="hold"/>
                                        <p:tgtEl>
                                          <p:spTgt spid="28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8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28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283">
                                            <p:txEl>
                                              <p:pRg st="3" end="3"/>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283">
                                            <p:txEl>
                                              <p:pRg st="4" end="4"/>
                                            </p:txEl>
                                          </p:spTgt>
                                        </p:tgtEl>
                                        <p:attrNameLst>
                                          <p:attrName>style.visibility</p:attrName>
                                        </p:attrNameLst>
                                      </p:cBhvr>
                                      <p:to>
                                        <p:strVal val="visible"/>
                                      </p:to>
                                    </p:set>
                                    <p:anim calcmode="lin" valueType="num">
                                      <p:cBhvr>
                                        <p:cTn id="35" dur="1000" fill="hold"/>
                                        <p:tgtEl>
                                          <p:spTgt spid="28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8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28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283">
                                            <p:txEl>
                                              <p:pRg st="4" end="4"/>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283">
                                            <p:txEl>
                                              <p:pRg st="5" end="5"/>
                                            </p:txEl>
                                          </p:spTgt>
                                        </p:tgtEl>
                                        <p:attrNameLst>
                                          <p:attrName>style.visibility</p:attrName>
                                        </p:attrNameLst>
                                      </p:cBhvr>
                                      <p:to>
                                        <p:strVal val="visible"/>
                                      </p:to>
                                    </p:set>
                                    <p:anim calcmode="lin" valueType="num">
                                      <p:cBhvr>
                                        <p:cTn id="41" dur="1000" fill="hold"/>
                                        <p:tgtEl>
                                          <p:spTgt spid="28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28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28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484495" y="1149824"/>
            <a:ext cx="4038600" cy="5279572"/>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ts val="1554"/>
              <a:buFont typeface="Noto Sans Symbols"/>
              <a:buNone/>
            </a:pPr>
            <a:r>
              <a:rPr lang="en-US" sz="2220" b="0" i="0" u="none" strike="noStrike" cap="none" dirty="0">
                <a:solidFill>
                  <a:schemeClr val="dk1"/>
                </a:solidFill>
                <a:latin typeface="Arial"/>
                <a:ea typeface="Arial"/>
                <a:cs typeface="Arial"/>
                <a:sym typeface="Arial"/>
              </a:rPr>
              <a:t>A fire extinguisher.</a:t>
            </a:r>
            <a:endParaRPr sz="2220" b="0" i="0" u="none" strike="noStrike" cap="none" dirty="0">
              <a:solidFill>
                <a:schemeClr val="dk1"/>
              </a:solidFill>
              <a:latin typeface="Arial"/>
              <a:ea typeface="Arial"/>
              <a:cs typeface="Arial"/>
              <a:sym typeface="Arial"/>
            </a:endParaRPr>
          </a:p>
          <a:p>
            <a:pPr marL="274320" marR="0" lvl="0" indent="-274320" algn="l" rtl="0">
              <a:lnSpc>
                <a:spcPct val="80000"/>
              </a:lnSpc>
              <a:spcBef>
                <a:spcPts val="600"/>
              </a:spcBef>
              <a:spcAft>
                <a:spcPts val="0"/>
              </a:spcAft>
              <a:buClr>
                <a:schemeClr val="accent1"/>
              </a:buClr>
              <a:buSzPts val="1554"/>
              <a:buFont typeface="Noto Sans Symbols"/>
              <a:buChar char="•"/>
            </a:pPr>
            <a:r>
              <a:rPr lang="en-US" sz="2220" b="0" i="0" u="none" strike="noStrike" cap="none" dirty="0">
                <a:solidFill>
                  <a:schemeClr val="dk1"/>
                </a:solidFill>
                <a:latin typeface="Arial"/>
                <a:ea typeface="Arial"/>
                <a:cs typeface="Arial"/>
                <a:sym typeface="Arial"/>
              </a:rPr>
              <a:t>To operate the extinguisher, </a:t>
            </a:r>
            <a:r>
              <a:rPr lang="en-US" sz="2220" b="0" i="0" u="none" strike="noStrike" cap="none" dirty="0" smtClean="0">
                <a:solidFill>
                  <a:schemeClr val="dk1"/>
                </a:solidFill>
                <a:latin typeface="Arial"/>
                <a:ea typeface="Arial"/>
                <a:cs typeface="Arial"/>
                <a:sym typeface="Arial"/>
              </a:rPr>
              <a:t>pull </a:t>
            </a:r>
            <a:r>
              <a:rPr lang="en-US" sz="2220" b="0" i="0" u="none" strike="noStrike" cap="none" dirty="0">
                <a:solidFill>
                  <a:schemeClr val="dk1"/>
                </a:solidFill>
                <a:latin typeface="Arial"/>
                <a:ea typeface="Arial"/>
                <a:cs typeface="Arial"/>
                <a:sym typeface="Arial"/>
              </a:rPr>
              <a:t>the ring and press the handle.</a:t>
            </a:r>
            <a:endParaRPr sz="2220" b="0" i="0" u="none" strike="noStrike" cap="none" dirty="0">
              <a:solidFill>
                <a:schemeClr val="dk1"/>
              </a:solidFill>
              <a:latin typeface="Arial"/>
              <a:ea typeface="Arial"/>
              <a:cs typeface="Arial"/>
              <a:sym typeface="Arial"/>
            </a:endParaRPr>
          </a:p>
          <a:p>
            <a:pPr marL="274320" marR="0" lvl="0" indent="-274320" algn="l" rtl="0">
              <a:lnSpc>
                <a:spcPct val="80000"/>
              </a:lnSpc>
              <a:spcBef>
                <a:spcPts val="600"/>
              </a:spcBef>
              <a:spcAft>
                <a:spcPts val="0"/>
              </a:spcAft>
              <a:buClr>
                <a:schemeClr val="accent1"/>
              </a:buClr>
              <a:buSzPts val="1554"/>
              <a:buFont typeface="Noto Sans Symbols"/>
              <a:buChar char="•"/>
            </a:pPr>
            <a:r>
              <a:rPr lang="en-US" sz="2220" b="0" i="0" u="none" strike="noStrike" cap="none" dirty="0">
                <a:solidFill>
                  <a:schemeClr val="dk1"/>
                </a:solidFill>
                <a:latin typeface="Arial"/>
                <a:ea typeface="Arial"/>
                <a:cs typeface="Arial"/>
                <a:sym typeface="Arial"/>
              </a:rPr>
              <a:t>Pressing the handle opens a valve that releases the pressurized gas from the canister.</a:t>
            </a:r>
            <a:endParaRPr sz="2220" b="0" i="0" u="none" strike="noStrike" cap="none" dirty="0">
              <a:solidFill>
                <a:schemeClr val="dk1"/>
              </a:solidFill>
              <a:latin typeface="Arial"/>
              <a:ea typeface="Arial"/>
              <a:cs typeface="Arial"/>
              <a:sym typeface="Arial"/>
            </a:endParaRPr>
          </a:p>
          <a:p>
            <a:pPr marL="274320" marR="0" lvl="0" indent="-274320" algn="l" rtl="0">
              <a:lnSpc>
                <a:spcPct val="80000"/>
              </a:lnSpc>
              <a:spcBef>
                <a:spcPts val="600"/>
              </a:spcBef>
              <a:spcAft>
                <a:spcPts val="0"/>
              </a:spcAft>
              <a:buClr>
                <a:schemeClr val="accent1"/>
              </a:buClr>
              <a:buSzPts val="1554"/>
              <a:buFont typeface="Noto Sans Symbols"/>
              <a:buChar char="•"/>
            </a:pPr>
            <a:r>
              <a:rPr lang="en-US" sz="2220" b="0" i="0" u="none" strike="noStrike" cap="none" dirty="0">
                <a:solidFill>
                  <a:schemeClr val="dk1"/>
                </a:solidFill>
                <a:latin typeface="Arial"/>
                <a:ea typeface="Arial"/>
                <a:cs typeface="Arial"/>
                <a:sym typeface="Arial"/>
              </a:rPr>
              <a:t>The gas immediately expands and fills the inside of the extinguisher, pushing the water downward</a:t>
            </a:r>
            <a:endParaRPr sz="2220" b="0" i="0" u="none" strike="noStrike" cap="none" dirty="0">
              <a:solidFill>
                <a:schemeClr val="dk1"/>
              </a:solidFill>
              <a:latin typeface="Arial"/>
              <a:ea typeface="Arial"/>
              <a:cs typeface="Arial"/>
              <a:sym typeface="Arial"/>
            </a:endParaRPr>
          </a:p>
          <a:p>
            <a:pPr marL="274320" marR="0" lvl="0" indent="-274320" algn="l" rtl="0">
              <a:lnSpc>
                <a:spcPct val="80000"/>
              </a:lnSpc>
              <a:spcBef>
                <a:spcPts val="600"/>
              </a:spcBef>
              <a:spcAft>
                <a:spcPts val="0"/>
              </a:spcAft>
              <a:buClr>
                <a:schemeClr val="accent1"/>
              </a:buClr>
              <a:buSzPts val="1554"/>
              <a:buFont typeface="Noto Sans Symbols"/>
              <a:buChar char="•"/>
            </a:pPr>
            <a:r>
              <a:rPr lang="en-US" sz="2220" b="0" i="0" u="none" strike="noStrike" cap="none" dirty="0">
                <a:solidFill>
                  <a:schemeClr val="dk1"/>
                </a:solidFill>
                <a:latin typeface="Arial"/>
                <a:ea typeface="Arial"/>
                <a:cs typeface="Arial"/>
                <a:sym typeface="Arial"/>
              </a:rPr>
              <a:t>As the water is pushed down, it rises up the tube</a:t>
            </a:r>
            <a:endParaRPr sz="2220" b="0" i="0" u="none" strike="noStrike" cap="none" dirty="0">
              <a:solidFill>
                <a:schemeClr val="dk1"/>
              </a:solidFill>
              <a:latin typeface="Arial"/>
              <a:ea typeface="Arial"/>
              <a:cs typeface="Arial"/>
              <a:sym typeface="Arial"/>
            </a:endParaRPr>
          </a:p>
          <a:p>
            <a:pPr marL="274320" marR="0" lvl="0" indent="-274320" algn="l" rtl="0">
              <a:lnSpc>
                <a:spcPct val="80000"/>
              </a:lnSpc>
              <a:spcBef>
                <a:spcPts val="600"/>
              </a:spcBef>
              <a:spcAft>
                <a:spcPts val="0"/>
              </a:spcAft>
              <a:buClr>
                <a:schemeClr val="accent1"/>
              </a:buClr>
              <a:buSzPts val="1554"/>
              <a:buFont typeface="Noto Sans Symbols"/>
              <a:buChar char="•"/>
            </a:pPr>
            <a:r>
              <a:rPr lang="en-US" sz="2220" b="0" i="0" u="none" strike="noStrike" cap="none" dirty="0">
                <a:solidFill>
                  <a:schemeClr val="dk1"/>
                </a:solidFill>
                <a:latin typeface="Arial"/>
                <a:ea typeface="Arial"/>
                <a:cs typeface="Arial"/>
                <a:sym typeface="Arial"/>
              </a:rPr>
              <a:t>A jet of water emerges from the nozzle.</a:t>
            </a:r>
            <a:endParaRPr sz="2220" b="0" i="0" u="none" strike="noStrike" cap="none" dirty="0">
              <a:solidFill>
                <a:schemeClr val="dk1"/>
              </a:solidFill>
              <a:latin typeface="Arial"/>
              <a:ea typeface="Arial"/>
              <a:cs typeface="Arial"/>
              <a:sym typeface="Arial"/>
            </a:endParaRPr>
          </a:p>
          <a:p>
            <a:pPr marL="640080" marR="0" lvl="1" indent="-175666" algn="l" rtl="0">
              <a:lnSpc>
                <a:spcPct val="80000"/>
              </a:lnSpc>
              <a:spcBef>
                <a:spcPts val="388"/>
              </a:spcBef>
              <a:spcAft>
                <a:spcPts val="0"/>
              </a:spcAft>
              <a:buClr>
                <a:schemeClr val="accent1"/>
              </a:buClr>
              <a:buSzPts val="1554"/>
              <a:buFont typeface="Noto Sans Symbols"/>
              <a:buNone/>
            </a:pPr>
            <a:endParaRPr sz="1942" b="0" i="0" u="none" strike="noStrike" cap="none" dirty="0">
              <a:solidFill>
                <a:schemeClr val="dk1"/>
              </a:solidFill>
              <a:latin typeface="Arial"/>
              <a:ea typeface="Arial"/>
              <a:cs typeface="Arial"/>
              <a:sym typeface="Arial"/>
            </a:endParaRPr>
          </a:p>
        </p:txBody>
      </p:sp>
      <p:sp>
        <p:nvSpPr>
          <p:cNvPr id="289" name="Shape 289"/>
          <p:cNvSpPr txBox="1">
            <a:spLocks noGrp="1"/>
          </p:cNvSpPr>
          <p:nvPr>
            <p:ph type="body" idx="2"/>
          </p:nvPr>
        </p:nvSpPr>
        <p:spPr>
          <a:xfrm>
            <a:off x="4579961" y="999698"/>
            <a:ext cx="4096495" cy="43015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680"/>
              <a:buNone/>
            </a:pPr>
            <a:r>
              <a:rPr lang="en-US" sz="2400" b="0" i="0" u="none" strike="noStrike" cap="none" dirty="0">
                <a:solidFill>
                  <a:schemeClr val="dk1"/>
                </a:solidFill>
                <a:latin typeface="Arial"/>
                <a:ea typeface="Arial"/>
                <a:cs typeface="Arial"/>
                <a:sym typeface="Arial"/>
              </a:rPr>
              <a:t>Why do we need to read the text</a:t>
            </a:r>
            <a:r>
              <a:rPr lang="en-US" sz="2400" b="0" i="0" u="none" strike="noStrike" cap="none" dirty="0" smtClean="0">
                <a:solidFill>
                  <a:schemeClr val="dk1"/>
                </a:solidFill>
                <a:latin typeface="Arial"/>
                <a:ea typeface="Arial"/>
                <a:cs typeface="Arial"/>
                <a:sym typeface="Arial"/>
              </a:rPr>
              <a:t>?</a:t>
            </a:r>
            <a:endParaRPr lang="id-ID" sz="24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accent1"/>
              </a:buClr>
              <a:buSzPts val="1680"/>
              <a:buNone/>
            </a:pPr>
            <a:endParaRPr sz="2400" b="0" i="0" u="none" strike="noStrike" cap="none" dirty="0">
              <a:solidFill>
                <a:schemeClr val="dk1"/>
              </a:solidFill>
              <a:latin typeface="Arial"/>
              <a:ea typeface="Arial"/>
              <a:cs typeface="Arial"/>
              <a:sym typeface="Arial"/>
            </a:endParaRPr>
          </a:p>
          <a:p>
            <a:pPr marL="822960" marR="0" lvl="1" indent="-457200" algn="l" rtl="0">
              <a:spcBef>
                <a:spcPts val="420"/>
              </a:spcBef>
              <a:spcAft>
                <a:spcPts val="0"/>
              </a:spcAft>
              <a:buClr>
                <a:schemeClr val="accent1"/>
              </a:buClr>
              <a:buSzPts val="1680"/>
              <a:buFont typeface="+mj-lt"/>
              <a:buAutoNum type="alphaUcPeriod"/>
            </a:pPr>
            <a:r>
              <a:rPr lang="en-US" sz="2100" b="0" i="0" u="none" strike="noStrike" cap="none" dirty="0">
                <a:solidFill>
                  <a:schemeClr val="dk1"/>
                </a:solidFill>
                <a:latin typeface="Arial"/>
                <a:ea typeface="Arial"/>
                <a:cs typeface="Arial"/>
                <a:sym typeface="Arial"/>
              </a:rPr>
              <a:t>To know how to </a:t>
            </a:r>
            <a:r>
              <a:rPr lang="id-ID" sz="2100" b="0" i="0" u="none" strike="noStrike" cap="none" dirty="0" smtClean="0">
                <a:solidFill>
                  <a:schemeClr val="dk1"/>
                </a:solidFill>
                <a:latin typeface="Arial"/>
                <a:ea typeface="Arial"/>
                <a:cs typeface="Arial"/>
                <a:sym typeface="Arial"/>
              </a:rPr>
              <a:t>keep well</a:t>
            </a:r>
            <a:r>
              <a:rPr lang="en-US" sz="2100" b="0" i="0" u="none" strike="noStrike" cap="none" dirty="0" smtClean="0">
                <a:solidFill>
                  <a:schemeClr val="dk1"/>
                </a:solidFill>
                <a:latin typeface="Arial"/>
                <a:ea typeface="Arial"/>
                <a:cs typeface="Arial"/>
                <a:sym typeface="Arial"/>
              </a:rPr>
              <a:t> </a:t>
            </a:r>
            <a:r>
              <a:rPr lang="en-US" sz="2100" b="0" i="0" u="none" strike="noStrike" cap="none" dirty="0">
                <a:solidFill>
                  <a:schemeClr val="dk1"/>
                </a:solidFill>
                <a:latin typeface="Arial"/>
                <a:ea typeface="Arial"/>
                <a:cs typeface="Arial"/>
                <a:sym typeface="Arial"/>
              </a:rPr>
              <a:t>a fire extinguisher</a:t>
            </a:r>
            <a:endParaRPr sz="2100" b="0" i="0" u="none" strike="noStrike" cap="none" dirty="0">
              <a:solidFill>
                <a:schemeClr val="dk1"/>
              </a:solidFill>
              <a:latin typeface="Arial"/>
              <a:ea typeface="Arial"/>
              <a:cs typeface="Arial"/>
              <a:sym typeface="Arial"/>
            </a:endParaRPr>
          </a:p>
          <a:p>
            <a:pPr marL="822960" marR="0" lvl="1" indent="-457200" algn="l" rtl="0">
              <a:spcBef>
                <a:spcPts val="420"/>
              </a:spcBef>
              <a:spcAft>
                <a:spcPts val="0"/>
              </a:spcAft>
              <a:buClr>
                <a:schemeClr val="accent1"/>
              </a:buClr>
              <a:buSzPts val="1680"/>
              <a:buFont typeface="+mj-lt"/>
              <a:buAutoNum type="alphaUcPeriod"/>
            </a:pPr>
            <a:r>
              <a:rPr lang="en-US" sz="2100" b="0" i="0" u="none" strike="noStrike" cap="none" dirty="0">
                <a:solidFill>
                  <a:schemeClr val="dk1"/>
                </a:solidFill>
                <a:latin typeface="Arial"/>
                <a:ea typeface="Arial"/>
                <a:cs typeface="Arial"/>
                <a:sym typeface="Arial"/>
              </a:rPr>
              <a:t>To know how to operate a fire extinguisher correctly</a:t>
            </a:r>
            <a:endParaRPr sz="2100" b="0" i="0" u="none" strike="noStrike" cap="none" dirty="0">
              <a:solidFill>
                <a:schemeClr val="dk1"/>
              </a:solidFill>
              <a:latin typeface="Arial"/>
              <a:ea typeface="Arial"/>
              <a:cs typeface="Arial"/>
              <a:sym typeface="Arial"/>
            </a:endParaRPr>
          </a:p>
          <a:p>
            <a:pPr marL="822960" marR="0" lvl="1" indent="-457200" algn="l" rtl="0">
              <a:spcBef>
                <a:spcPts val="420"/>
              </a:spcBef>
              <a:spcAft>
                <a:spcPts val="0"/>
              </a:spcAft>
              <a:buClr>
                <a:schemeClr val="accent1"/>
              </a:buClr>
              <a:buSzPts val="1680"/>
              <a:buFont typeface="+mj-lt"/>
              <a:buAutoNum type="alphaUcPeriod"/>
            </a:pPr>
            <a:r>
              <a:rPr lang="en-US" sz="2100" b="0" i="0" u="none" strike="noStrike" cap="none" dirty="0">
                <a:solidFill>
                  <a:schemeClr val="dk1"/>
                </a:solidFill>
                <a:latin typeface="Arial"/>
                <a:ea typeface="Arial"/>
                <a:cs typeface="Arial"/>
                <a:sym typeface="Arial"/>
              </a:rPr>
              <a:t>To identify the use of the fire extinguisher</a:t>
            </a:r>
            <a:endParaRPr sz="2100" b="0" i="0" u="none" strike="noStrike" cap="none" dirty="0">
              <a:solidFill>
                <a:schemeClr val="dk1"/>
              </a:solidFill>
              <a:latin typeface="Arial"/>
              <a:ea typeface="Arial"/>
              <a:cs typeface="Arial"/>
              <a:sym typeface="Arial"/>
            </a:endParaRPr>
          </a:p>
          <a:p>
            <a:pPr marL="822960" marR="0" lvl="1" indent="-457200" algn="l" rtl="0">
              <a:spcBef>
                <a:spcPts val="420"/>
              </a:spcBef>
              <a:spcAft>
                <a:spcPts val="0"/>
              </a:spcAft>
              <a:buClr>
                <a:schemeClr val="accent1"/>
              </a:buClr>
              <a:buSzPts val="1680"/>
              <a:buFont typeface="+mj-lt"/>
              <a:buAutoNum type="alphaUcPeriod"/>
            </a:pPr>
            <a:r>
              <a:rPr lang="en-US" sz="2100" b="0" i="0" u="none" strike="noStrike" cap="none" dirty="0">
                <a:solidFill>
                  <a:schemeClr val="dk1"/>
                </a:solidFill>
                <a:latin typeface="Arial"/>
                <a:ea typeface="Arial"/>
                <a:cs typeface="Arial"/>
                <a:sym typeface="Arial"/>
              </a:rPr>
              <a:t>To get the information to the importance use of  the fire extinguisher</a:t>
            </a:r>
            <a:endParaRPr sz="2100" b="0" i="0" u="none" strike="noStrike" cap="none" dirty="0">
              <a:solidFill>
                <a:schemeClr val="dk1"/>
              </a:solidFill>
              <a:latin typeface="Arial"/>
              <a:ea typeface="Arial"/>
              <a:cs typeface="Arial"/>
              <a:sym typeface="Arial"/>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p:txBody>
      </p:sp>
      <p:sp>
        <p:nvSpPr>
          <p:cNvPr id="4" name="5-Point Star 3"/>
          <p:cNvSpPr/>
          <p:nvPr/>
        </p:nvSpPr>
        <p:spPr>
          <a:xfrm>
            <a:off x="4860032" y="2671427"/>
            <a:ext cx="504056" cy="576064"/>
          </a:xfrm>
          <a:prstGeom prst="star5">
            <a:avLst>
              <a:gd name="adj" fmla="val 28065"/>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 calcmode="lin" valueType="num">
                                      <p:cBhvr additive="base">
                                        <p:cTn id="7" dur="500" fill="hold"/>
                                        <p:tgtEl>
                                          <p:spTgt spid="2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8">
                                            <p:txEl>
                                              <p:pRg st="1" end="1"/>
                                            </p:txEl>
                                          </p:spTgt>
                                        </p:tgtEl>
                                        <p:attrNameLst>
                                          <p:attrName>style.visibility</p:attrName>
                                        </p:attrNameLst>
                                      </p:cBhvr>
                                      <p:to>
                                        <p:strVal val="visible"/>
                                      </p:to>
                                    </p:set>
                                    <p:anim calcmode="lin" valueType="num">
                                      <p:cBhvr additive="base">
                                        <p:cTn id="13" dur="500" fill="hold"/>
                                        <p:tgtEl>
                                          <p:spTgt spid="2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8">
                                            <p:txEl>
                                              <p:pRg st="2" end="2"/>
                                            </p:txEl>
                                          </p:spTgt>
                                        </p:tgtEl>
                                        <p:attrNameLst>
                                          <p:attrName>style.visibility</p:attrName>
                                        </p:attrNameLst>
                                      </p:cBhvr>
                                      <p:to>
                                        <p:strVal val="visible"/>
                                      </p:to>
                                    </p:set>
                                    <p:anim calcmode="lin" valueType="num">
                                      <p:cBhvr additive="base">
                                        <p:cTn id="19" dur="500" fill="hold"/>
                                        <p:tgtEl>
                                          <p:spTgt spid="2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8">
                                            <p:txEl>
                                              <p:pRg st="3" end="3"/>
                                            </p:txEl>
                                          </p:spTgt>
                                        </p:tgtEl>
                                        <p:attrNameLst>
                                          <p:attrName>style.visibility</p:attrName>
                                        </p:attrNameLst>
                                      </p:cBhvr>
                                      <p:to>
                                        <p:strVal val="visible"/>
                                      </p:to>
                                    </p:set>
                                    <p:anim calcmode="lin" valueType="num">
                                      <p:cBhvr additive="base">
                                        <p:cTn id="25" dur="500" fill="hold"/>
                                        <p:tgtEl>
                                          <p:spTgt spid="2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8">
                                            <p:txEl>
                                              <p:pRg st="4" end="4"/>
                                            </p:txEl>
                                          </p:spTgt>
                                        </p:tgtEl>
                                        <p:attrNameLst>
                                          <p:attrName>style.visibility</p:attrName>
                                        </p:attrNameLst>
                                      </p:cBhvr>
                                      <p:to>
                                        <p:strVal val="visible"/>
                                      </p:to>
                                    </p:set>
                                    <p:anim calcmode="lin" valueType="num">
                                      <p:cBhvr additive="base">
                                        <p:cTn id="31" dur="500" fill="hold"/>
                                        <p:tgtEl>
                                          <p:spTgt spid="2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8">
                                            <p:txEl>
                                              <p:pRg st="5" end="5"/>
                                            </p:txEl>
                                          </p:spTgt>
                                        </p:tgtEl>
                                        <p:attrNameLst>
                                          <p:attrName>style.visibility</p:attrName>
                                        </p:attrNameLst>
                                      </p:cBhvr>
                                      <p:to>
                                        <p:strVal val="visible"/>
                                      </p:to>
                                    </p:set>
                                    <p:anim calcmode="lin" valueType="num">
                                      <p:cBhvr additive="base">
                                        <p:cTn id="37" dur="500" fill="hold"/>
                                        <p:tgtEl>
                                          <p:spTgt spid="2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89">
                                            <p:txEl>
                                              <p:pRg st="0" end="0"/>
                                            </p:txEl>
                                          </p:spTgt>
                                        </p:tgtEl>
                                        <p:attrNameLst>
                                          <p:attrName>style.visibility</p:attrName>
                                        </p:attrNameLst>
                                      </p:cBhvr>
                                      <p:to>
                                        <p:strVal val="visible"/>
                                      </p:to>
                                    </p:set>
                                    <p:animEffect transition="in" filter="wheel(1)">
                                      <p:cBhvr>
                                        <p:cTn id="43" dur="2000"/>
                                        <p:tgtEl>
                                          <p:spTgt spid="289">
                                            <p:txEl>
                                              <p:pRg st="0" end="0"/>
                                            </p:tx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89">
                                            <p:txEl>
                                              <p:pRg st="2" end="2"/>
                                            </p:txEl>
                                          </p:spTgt>
                                        </p:tgtEl>
                                        <p:attrNameLst>
                                          <p:attrName>style.visibility</p:attrName>
                                        </p:attrNameLst>
                                      </p:cBhvr>
                                      <p:to>
                                        <p:strVal val="visible"/>
                                      </p:to>
                                    </p:set>
                                    <p:animEffect transition="in" filter="wheel(1)">
                                      <p:cBhvr>
                                        <p:cTn id="46" dur="2000"/>
                                        <p:tgtEl>
                                          <p:spTgt spid="289">
                                            <p:txEl>
                                              <p:pRg st="2" end="2"/>
                                            </p:tx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89">
                                            <p:txEl>
                                              <p:pRg st="3" end="3"/>
                                            </p:txEl>
                                          </p:spTgt>
                                        </p:tgtEl>
                                        <p:attrNameLst>
                                          <p:attrName>style.visibility</p:attrName>
                                        </p:attrNameLst>
                                      </p:cBhvr>
                                      <p:to>
                                        <p:strVal val="visible"/>
                                      </p:to>
                                    </p:set>
                                    <p:animEffect transition="in" filter="wheel(1)">
                                      <p:cBhvr>
                                        <p:cTn id="49" dur="2000"/>
                                        <p:tgtEl>
                                          <p:spTgt spid="289">
                                            <p:txEl>
                                              <p:pRg st="3" end="3"/>
                                            </p:tx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89">
                                            <p:txEl>
                                              <p:pRg st="4" end="4"/>
                                            </p:txEl>
                                          </p:spTgt>
                                        </p:tgtEl>
                                        <p:attrNameLst>
                                          <p:attrName>style.visibility</p:attrName>
                                        </p:attrNameLst>
                                      </p:cBhvr>
                                      <p:to>
                                        <p:strVal val="visible"/>
                                      </p:to>
                                    </p:set>
                                    <p:animEffect transition="in" filter="wheel(1)">
                                      <p:cBhvr>
                                        <p:cTn id="52" dur="2000"/>
                                        <p:tgtEl>
                                          <p:spTgt spid="289">
                                            <p:txEl>
                                              <p:pRg st="4" end="4"/>
                                            </p:tx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89">
                                            <p:txEl>
                                              <p:pRg st="5" end="5"/>
                                            </p:txEl>
                                          </p:spTgt>
                                        </p:tgtEl>
                                        <p:attrNameLst>
                                          <p:attrName>style.visibility</p:attrName>
                                        </p:attrNameLst>
                                      </p:cBhvr>
                                      <p:to>
                                        <p:strVal val="visible"/>
                                      </p:to>
                                    </p:set>
                                    <p:animEffect transition="in" filter="wheel(1)">
                                      <p:cBhvr>
                                        <p:cTn id="55" dur="2000"/>
                                        <p:tgtEl>
                                          <p:spTgt spid="289">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build="p"/>
      <p:bldP spid="289"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2987824" y="274638"/>
            <a:ext cx="4936976"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id-ID" sz="3000" b="0" i="0" u="none" strike="noStrike" cap="small" dirty="0" smtClean="0">
                <a:solidFill>
                  <a:schemeClr val="dk2"/>
                </a:solidFill>
                <a:latin typeface="Arial"/>
                <a:ea typeface="Arial"/>
                <a:cs typeface="Arial"/>
                <a:sym typeface="Arial"/>
              </a:rPr>
              <a:t>4. Target </a:t>
            </a:r>
            <a:r>
              <a:rPr lang="en-US" sz="3000" b="0" i="0" u="none" strike="noStrike" cap="small" dirty="0" smtClean="0">
                <a:solidFill>
                  <a:schemeClr val="dk2"/>
                </a:solidFill>
                <a:latin typeface="Arial"/>
                <a:ea typeface="Arial"/>
                <a:cs typeface="Arial"/>
                <a:sym typeface="Arial"/>
              </a:rPr>
              <a:t>Audience</a:t>
            </a:r>
            <a:endParaRPr sz="3000" b="0" i="0" u="none" strike="noStrike" cap="small" dirty="0">
              <a:solidFill>
                <a:schemeClr val="dk2"/>
              </a:solidFill>
              <a:latin typeface="Arial"/>
              <a:ea typeface="Arial"/>
              <a:cs typeface="Arial"/>
              <a:sym typeface="Arial"/>
            </a:endParaRPr>
          </a:p>
        </p:txBody>
      </p:sp>
      <p:sp>
        <p:nvSpPr>
          <p:cNvPr id="295" name="Shape 29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Who is the text for?</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To whom is the text directed to?</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To whom is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Who will read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Who get the benefit by reading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Who will be interested to read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Who will find the text is important to read?</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err="1">
                <a:solidFill>
                  <a:schemeClr val="dk1"/>
                </a:solidFill>
                <a:latin typeface="Arial"/>
                <a:ea typeface="Arial"/>
                <a:cs typeface="Arial"/>
                <a:sym typeface="Arial"/>
              </a:rPr>
              <a:t>etc</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4"/>
                                        </p:tgtEl>
                                        <p:attrNameLst>
                                          <p:attrName>style.visibility</p:attrName>
                                        </p:attrNameLst>
                                      </p:cBhvr>
                                      <p:to>
                                        <p:strVal val="visible"/>
                                      </p:to>
                                    </p:set>
                                    <p:anim calcmode="lin" valueType="num">
                                      <p:cBhvr>
                                        <p:cTn id="7" dur="500" fill="hold"/>
                                        <p:tgtEl>
                                          <p:spTgt spid="294"/>
                                        </p:tgtEl>
                                        <p:attrNameLst>
                                          <p:attrName>ppt_w</p:attrName>
                                        </p:attrNameLst>
                                      </p:cBhvr>
                                      <p:tavLst>
                                        <p:tav tm="0">
                                          <p:val>
                                            <p:fltVal val="0"/>
                                          </p:val>
                                        </p:tav>
                                        <p:tav tm="100000">
                                          <p:val>
                                            <p:strVal val="#ppt_w"/>
                                          </p:val>
                                        </p:tav>
                                      </p:tavLst>
                                    </p:anim>
                                    <p:anim calcmode="lin" valueType="num">
                                      <p:cBhvr>
                                        <p:cTn id="8" dur="500" fill="hold"/>
                                        <p:tgtEl>
                                          <p:spTgt spid="294"/>
                                        </p:tgtEl>
                                        <p:attrNameLst>
                                          <p:attrName>ppt_h</p:attrName>
                                        </p:attrNameLst>
                                      </p:cBhvr>
                                      <p:tavLst>
                                        <p:tav tm="0">
                                          <p:val>
                                            <p:fltVal val="0"/>
                                          </p:val>
                                        </p:tav>
                                        <p:tav tm="100000">
                                          <p:val>
                                            <p:strVal val="#ppt_h"/>
                                          </p:val>
                                        </p:tav>
                                      </p:tavLst>
                                    </p:anim>
                                    <p:animEffect transition="in" filter="fade">
                                      <p:cBhvr>
                                        <p:cTn id="9"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1" name="Shape 301" descr="http://media.markethealth.com/bannerServer.php?type=image&amp;ad_id=3362&amp;aid=120304"/>
          <p:cNvPicPr preferRelativeResize="0">
            <a:picLocks noGrp="1"/>
          </p:cNvPicPr>
          <p:nvPr>
            <p:ph type="body" idx="1"/>
          </p:nvPr>
        </p:nvPicPr>
        <p:blipFill rotWithShape="1">
          <a:blip r:embed="rId3">
            <a:alphaModFix/>
          </a:blip>
          <a:srcRect/>
          <a:stretch/>
        </p:blipFill>
        <p:spPr>
          <a:xfrm>
            <a:off x="285720" y="1500174"/>
            <a:ext cx="4071966" cy="4500594"/>
          </a:xfrm>
          <a:prstGeom prst="rect">
            <a:avLst/>
          </a:prstGeom>
          <a:noFill/>
          <a:ln>
            <a:noFill/>
          </a:ln>
        </p:spPr>
      </p:pic>
      <p:sp>
        <p:nvSpPr>
          <p:cNvPr id="302" name="Shape 302"/>
          <p:cNvSpPr txBox="1">
            <a:spLocks noGrp="1"/>
          </p:cNvSpPr>
          <p:nvPr>
            <p:ph type="body" idx="2"/>
          </p:nvPr>
        </p:nvSpPr>
        <p:spPr>
          <a:xfrm>
            <a:off x="4270248" y="1600200"/>
            <a:ext cx="4406208" cy="45720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800" b="0" i="0" u="none" strike="noStrike" cap="none" dirty="0">
                <a:solidFill>
                  <a:schemeClr val="dk1"/>
                </a:solidFill>
                <a:latin typeface="Century Schoolbook"/>
                <a:ea typeface="Century Schoolbook"/>
                <a:cs typeface="Century Schoolbook"/>
                <a:sym typeface="Century Schoolbook"/>
              </a:rPr>
              <a:t>Who will be interested to read the advertisement above?</a:t>
            </a:r>
            <a:endParaRPr sz="2800" b="0" i="0" u="none" strike="noStrike" cap="none" dirty="0">
              <a:solidFill>
                <a:schemeClr val="dk1"/>
              </a:solidFill>
              <a:latin typeface="Century Schoolbook"/>
              <a:ea typeface="Century Schoolbook"/>
              <a:cs typeface="Century Schoolbook"/>
              <a:sym typeface="Century Schoolbook"/>
            </a:endParaRPr>
          </a:p>
          <a:p>
            <a:pPr marL="914400" marR="0" lvl="1" indent="-457200" algn="l" rtl="0">
              <a:spcBef>
                <a:spcPts val="420"/>
              </a:spcBef>
              <a:spcAft>
                <a:spcPts val="0"/>
              </a:spcAft>
              <a:buClr>
                <a:schemeClr val="accent1"/>
              </a:buClr>
              <a:buSzPts val="1680"/>
              <a:buFont typeface="Century Schoolbook"/>
              <a:buAutoNum type="alphaUcPeriod"/>
            </a:pPr>
            <a:r>
              <a:rPr lang="en-US" sz="2400" b="0" i="0" u="none" strike="noStrike" cap="none" dirty="0">
                <a:solidFill>
                  <a:schemeClr val="dk1"/>
                </a:solidFill>
                <a:latin typeface="Century Schoolbook"/>
                <a:ea typeface="Century Schoolbook"/>
                <a:cs typeface="Century Schoolbook"/>
                <a:sym typeface="Century Schoolbook"/>
              </a:rPr>
              <a:t>Old woman</a:t>
            </a:r>
            <a:endParaRPr sz="2400" b="0" i="0" u="none" strike="noStrike" cap="none" dirty="0">
              <a:solidFill>
                <a:schemeClr val="dk1"/>
              </a:solidFill>
              <a:latin typeface="Century Schoolbook"/>
              <a:ea typeface="Century Schoolbook"/>
              <a:cs typeface="Century Schoolbook"/>
              <a:sym typeface="Century Schoolbook"/>
            </a:endParaRPr>
          </a:p>
          <a:p>
            <a:pPr lvl="1" indent="-457200">
              <a:buFont typeface="Century Schoolbook"/>
              <a:buAutoNum type="alphaUcPeriod"/>
            </a:pPr>
            <a:r>
              <a:rPr lang="en-US" sz="2400" dirty="0"/>
              <a:t>Young woman</a:t>
            </a:r>
          </a:p>
          <a:p>
            <a:pPr marL="914400" marR="0" lvl="1" indent="-457200" algn="l" rtl="0">
              <a:spcBef>
                <a:spcPts val="420"/>
              </a:spcBef>
              <a:spcAft>
                <a:spcPts val="0"/>
              </a:spcAft>
              <a:buClr>
                <a:schemeClr val="accent1"/>
              </a:buClr>
              <a:buSzPts val="1680"/>
              <a:buFont typeface="Century Schoolbook"/>
              <a:buAutoNum type="alphaUcPeriod"/>
            </a:pPr>
            <a:r>
              <a:rPr lang="en-US" sz="2400" b="0" i="0" u="none" strike="noStrike" cap="none" dirty="0" smtClean="0">
                <a:solidFill>
                  <a:schemeClr val="dk1"/>
                </a:solidFill>
                <a:latin typeface="Century Schoolbook"/>
                <a:ea typeface="Century Schoolbook"/>
                <a:cs typeface="Century Schoolbook"/>
                <a:sym typeface="Century Schoolbook"/>
              </a:rPr>
              <a:t>Beautiful </a:t>
            </a:r>
            <a:r>
              <a:rPr lang="en-US" sz="2400" b="0" i="0" u="none" strike="noStrike" cap="none" dirty="0">
                <a:solidFill>
                  <a:schemeClr val="dk1"/>
                </a:solidFill>
                <a:latin typeface="Century Schoolbook"/>
                <a:ea typeface="Century Schoolbook"/>
                <a:cs typeface="Century Schoolbook"/>
                <a:sym typeface="Century Schoolbook"/>
              </a:rPr>
              <a:t>woman</a:t>
            </a:r>
            <a:endParaRPr sz="2400" b="0" i="0" u="none" strike="noStrike" cap="none" dirty="0">
              <a:solidFill>
                <a:schemeClr val="dk1"/>
              </a:solidFill>
              <a:latin typeface="Century Schoolbook"/>
              <a:ea typeface="Century Schoolbook"/>
              <a:cs typeface="Century Schoolbook"/>
              <a:sym typeface="Century Schoolbook"/>
            </a:endParaRPr>
          </a:p>
          <a:p>
            <a:pPr marL="914400" marR="0" lvl="1" indent="-457200" algn="l" rtl="0">
              <a:spcBef>
                <a:spcPts val="420"/>
              </a:spcBef>
              <a:spcAft>
                <a:spcPts val="0"/>
              </a:spcAft>
              <a:buClr>
                <a:schemeClr val="accent1"/>
              </a:buClr>
              <a:buSzPts val="1680"/>
              <a:buFont typeface="Century Schoolbook"/>
              <a:buAutoNum type="alphaUcPeriod"/>
            </a:pPr>
            <a:r>
              <a:rPr lang="en-US" sz="2400" b="0" i="0" u="none" strike="noStrike" cap="none" dirty="0" smtClean="0">
                <a:solidFill>
                  <a:schemeClr val="dk1"/>
                </a:solidFill>
                <a:latin typeface="Century Schoolbook"/>
                <a:ea typeface="Century Schoolbook"/>
                <a:cs typeface="Century Schoolbook"/>
                <a:sym typeface="Century Schoolbook"/>
              </a:rPr>
              <a:t>Intelligent </a:t>
            </a:r>
            <a:r>
              <a:rPr lang="en-US" sz="2400" b="0" i="0" u="none" strike="noStrike" cap="none" dirty="0">
                <a:solidFill>
                  <a:schemeClr val="dk1"/>
                </a:solidFill>
                <a:latin typeface="Century Schoolbook"/>
                <a:ea typeface="Century Schoolbook"/>
                <a:cs typeface="Century Schoolbook"/>
                <a:sym typeface="Century Schoolbook"/>
              </a:rPr>
              <a:t>woman </a:t>
            </a:r>
            <a:endParaRPr sz="2400" b="0" i="0" u="none" strike="noStrike" cap="none" dirty="0">
              <a:solidFill>
                <a:schemeClr val="dk1"/>
              </a:solidFill>
              <a:latin typeface="Century Schoolbook"/>
              <a:ea typeface="Century Schoolbook"/>
              <a:cs typeface="Century Schoolbook"/>
              <a:sym typeface="Century Schoolbook"/>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Century Schoolbook"/>
              <a:ea typeface="Century Schoolbook"/>
              <a:cs typeface="Century Schoolbook"/>
              <a:sym typeface="Century Schoolbook"/>
            </a:endParaRPr>
          </a:p>
        </p:txBody>
      </p:sp>
      <p:sp>
        <p:nvSpPr>
          <p:cNvPr id="5" name="5-Point Star 4"/>
          <p:cNvSpPr/>
          <p:nvPr/>
        </p:nvSpPr>
        <p:spPr>
          <a:xfrm>
            <a:off x="4716016" y="3369426"/>
            <a:ext cx="432048" cy="463380"/>
          </a:xfrm>
          <a:prstGeom prst="star5">
            <a:avLst>
              <a:gd name="adj" fmla="val 5000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 calcmode="lin" valueType="num">
                                      <p:cBhvr additive="base">
                                        <p:cTn id="7" dur="500" fill="hold"/>
                                        <p:tgtEl>
                                          <p:spTgt spid="301"/>
                                        </p:tgtEl>
                                        <p:attrNameLst>
                                          <p:attrName>ppt_x</p:attrName>
                                        </p:attrNameLst>
                                      </p:cBhvr>
                                      <p:tavLst>
                                        <p:tav tm="0">
                                          <p:val>
                                            <p:strVal val="#ppt_x"/>
                                          </p:val>
                                        </p:tav>
                                        <p:tav tm="100000">
                                          <p:val>
                                            <p:strVal val="#ppt_x"/>
                                          </p:val>
                                        </p:tav>
                                      </p:tavLst>
                                    </p:anim>
                                    <p:anim calcmode="lin" valueType="num">
                                      <p:cBhvr additive="base">
                                        <p:cTn id="8" dur="500" fill="hold"/>
                                        <p:tgtEl>
                                          <p:spTgt spid="3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2">
                                            <p:txEl>
                                              <p:pRg st="0" end="0"/>
                                            </p:txEl>
                                          </p:spTgt>
                                        </p:tgtEl>
                                        <p:attrNameLst>
                                          <p:attrName>style.visibility</p:attrName>
                                        </p:attrNameLst>
                                      </p:cBhvr>
                                      <p:to>
                                        <p:strVal val="visible"/>
                                      </p:to>
                                    </p:set>
                                    <p:animEffect transition="in" filter="wipe(down)">
                                      <p:cBhvr>
                                        <p:cTn id="13" dur="500"/>
                                        <p:tgtEl>
                                          <p:spTgt spid="302">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2">
                                            <p:txEl>
                                              <p:pRg st="1" end="1"/>
                                            </p:txEl>
                                          </p:spTgt>
                                        </p:tgtEl>
                                        <p:attrNameLst>
                                          <p:attrName>style.visibility</p:attrName>
                                        </p:attrNameLst>
                                      </p:cBhvr>
                                      <p:to>
                                        <p:strVal val="visible"/>
                                      </p:to>
                                    </p:set>
                                    <p:animEffect transition="in" filter="wipe(down)">
                                      <p:cBhvr>
                                        <p:cTn id="16" dur="500"/>
                                        <p:tgtEl>
                                          <p:spTgt spid="302">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2">
                                            <p:txEl>
                                              <p:pRg st="2" end="2"/>
                                            </p:txEl>
                                          </p:spTgt>
                                        </p:tgtEl>
                                        <p:attrNameLst>
                                          <p:attrName>style.visibility</p:attrName>
                                        </p:attrNameLst>
                                      </p:cBhvr>
                                      <p:to>
                                        <p:strVal val="visible"/>
                                      </p:to>
                                    </p:set>
                                    <p:animEffect transition="in" filter="wipe(down)">
                                      <p:cBhvr>
                                        <p:cTn id="19" dur="500"/>
                                        <p:tgtEl>
                                          <p:spTgt spid="302">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2">
                                            <p:txEl>
                                              <p:pRg st="3" end="3"/>
                                            </p:txEl>
                                          </p:spTgt>
                                        </p:tgtEl>
                                        <p:attrNameLst>
                                          <p:attrName>style.visibility</p:attrName>
                                        </p:attrNameLst>
                                      </p:cBhvr>
                                      <p:to>
                                        <p:strVal val="visible"/>
                                      </p:to>
                                    </p:set>
                                    <p:animEffect transition="in" filter="wipe(down)">
                                      <p:cBhvr>
                                        <p:cTn id="22" dur="500"/>
                                        <p:tgtEl>
                                          <p:spTgt spid="302">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2">
                                            <p:txEl>
                                              <p:pRg st="4" end="4"/>
                                            </p:txEl>
                                          </p:spTgt>
                                        </p:tgtEl>
                                        <p:attrNameLst>
                                          <p:attrName>style.visibility</p:attrName>
                                        </p:attrNameLst>
                                      </p:cBhvr>
                                      <p:to>
                                        <p:strVal val="visible"/>
                                      </p:to>
                                    </p:set>
                                    <p:animEffect transition="in" filter="wipe(down)">
                                      <p:cBhvr>
                                        <p:cTn id="25" dur="500"/>
                                        <p:tgtEl>
                                          <p:spTgt spid="30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build="p"/>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Shape 308"/>
          <p:cNvSpPr txBox="1">
            <a:spLocks noGrp="1"/>
          </p:cNvSpPr>
          <p:nvPr>
            <p:ph type="body" idx="1"/>
          </p:nvPr>
        </p:nvSpPr>
        <p:spPr>
          <a:xfrm>
            <a:off x="395536" y="980728"/>
            <a:ext cx="3657600" cy="5069160"/>
          </a:xfrm>
          <a:prstGeom prst="rect">
            <a:avLst/>
          </a:prstGeom>
          <a:noFill/>
          <a:ln>
            <a:noFill/>
          </a:ln>
        </p:spPr>
        <p:txBody>
          <a:bodyPr spcFirstLastPara="1" wrap="square" lIns="91425" tIns="45700" rIns="91425" bIns="45700" anchor="t" anchorCtr="0">
            <a:noAutofit/>
          </a:bodyPr>
          <a:lstStyle/>
          <a:p>
            <a:pPr marL="274320" marR="0" lvl="0" indent="-274320" algn="just" rtl="0">
              <a:spcBef>
                <a:spcPts val="0"/>
              </a:spcBef>
              <a:spcAft>
                <a:spcPts val="0"/>
              </a:spcAft>
              <a:buClr>
                <a:schemeClr val="accent1"/>
              </a:buClr>
              <a:buSzPts val="1680"/>
              <a:buFont typeface="Noto Sans Symbols"/>
              <a:buNone/>
            </a:pPr>
            <a:r>
              <a:rPr lang="en-US" sz="2400" b="0" i="0" u="none" strike="noStrike" cap="none" dirty="0">
                <a:solidFill>
                  <a:schemeClr val="dk1"/>
                </a:solidFill>
                <a:latin typeface="Century Schoolbook"/>
                <a:ea typeface="Century Schoolbook"/>
                <a:cs typeface="Century Schoolbook"/>
                <a:sym typeface="Century Schoolbook"/>
              </a:rPr>
              <a:t>         May, You are invited to </a:t>
            </a:r>
            <a:r>
              <a:rPr lang="en-US" sz="2400" b="0" i="0" u="none" strike="noStrike" cap="none" dirty="0" err="1">
                <a:solidFill>
                  <a:schemeClr val="dk1"/>
                </a:solidFill>
                <a:latin typeface="Century Schoolbook"/>
                <a:ea typeface="Century Schoolbook"/>
                <a:cs typeface="Century Schoolbook"/>
                <a:sym typeface="Century Schoolbook"/>
              </a:rPr>
              <a:t>Vina’s</a:t>
            </a:r>
            <a:r>
              <a:rPr lang="en-US" sz="2400" b="0" i="0" u="none" strike="noStrike" cap="none" dirty="0">
                <a:solidFill>
                  <a:schemeClr val="dk1"/>
                </a:solidFill>
                <a:latin typeface="Century Schoolbook"/>
                <a:ea typeface="Century Schoolbook"/>
                <a:cs typeface="Century Schoolbook"/>
                <a:sym typeface="Century Schoolbook"/>
              </a:rPr>
              <a:t> party, aren’t you? Her party will be held in Gala </a:t>
            </a:r>
            <a:r>
              <a:rPr lang="en-US" sz="2400" b="0" i="0" u="none" strike="noStrike" cap="none" dirty="0" err="1">
                <a:solidFill>
                  <a:schemeClr val="dk1"/>
                </a:solidFill>
                <a:latin typeface="Century Schoolbook"/>
                <a:ea typeface="Century Schoolbook"/>
                <a:cs typeface="Century Schoolbook"/>
                <a:sym typeface="Century Schoolbook"/>
              </a:rPr>
              <a:t>Resto</a:t>
            </a:r>
            <a:r>
              <a:rPr lang="en-US" sz="2400" b="0" i="0" u="none" strike="noStrike" cap="none" dirty="0">
                <a:solidFill>
                  <a:schemeClr val="dk1"/>
                </a:solidFill>
                <a:latin typeface="Century Schoolbook"/>
                <a:ea typeface="Century Schoolbook"/>
                <a:cs typeface="Century Schoolbook"/>
                <a:sym typeface="Century Schoolbook"/>
              </a:rPr>
              <a:t> in town. It is pretty far, isn’t it?  Please go with me. My brother will take us there with his car. Let me know soon if you agree. </a:t>
            </a:r>
            <a:endParaRPr lang="id-ID" sz="2400" b="0" i="0" u="none" strike="noStrike" cap="none" dirty="0" smtClean="0">
              <a:solidFill>
                <a:schemeClr val="dk1"/>
              </a:solidFill>
              <a:latin typeface="Century Schoolbook"/>
              <a:ea typeface="Century Schoolbook"/>
              <a:cs typeface="Century Schoolbook"/>
              <a:sym typeface="Century Schoolbook"/>
            </a:endParaRPr>
          </a:p>
          <a:p>
            <a:pPr marL="274320" marR="0" lvl="0" indent="-274320" algn="just" rtl="0">
              <a:spcBef>
                <a:spcPts val="0"/>
              </a:spcBef>
              <a:spcAft>
                <a:spcPts val="0"/>
              </a:spcAft>
              <a:buClr>
                <a:schemeClr val="accent1"/>
              </a:buClr>
              <a:buSzPts val="1680"/>
              <a:buFont typeface="Noto Sans Symbols"/>
              <a:buNone/>
            </a:pPr>
            <a:endParaRPr dirty="0"/>
          </a:p>
          <a:p>
            <a:pPr marL="274320" marR="0" lvl="0" indent="-274320" algn="l" rtl="0">
              <a:spcBef>
                <a:spcPts val="600"/>
              </a:spcBef>
              <a:spcAft>
                <a:spcPts val="0"/>
              </a:spcAft>
              <a:buClr>
                <a:schemeClr val="accent1"/>
              </a:buClr>
              <a:buSzPts val="1680"/>
              <a:buFont typeface="Noto Sans Symbols"/>
              <a:buNone/>
            </a:pPr>
            <a:r>
              <a:rPr lang="en-US" sz="2400" b="0" i="0" u="none" strike="noStrike" cap="none" dirty="0">
                <a:solidFill>
                  <a:schemeClr val="dk1"/>
                </a:solidFill>
                <a:latin typeface="Century Schoolbook"/>
                <a:ea typeface="Century Schoolbook"/>
                <a:cs typeface="Century Schoolbook"/>
                <a:sym typeface="Century Schoolbook"/>
              </a:rPr>
              <a:t>    </a:t>
            </a:r>
            <a:r>
              <a:rPr lang="en-US" sz="2400" b="0" i="0" u="none" strike="noStrike" cap="none" dirty="0" err="1">
                <a:solidFill>
                  <a:schemeClr val="dk1"/>
                </a:solidFill>
                <a:latin typeface="Century Schoolbook"/>
                <a:ea typeface="Century Schoolbook"/>
                <a:cs typeface="Century Schoolbook"/>
                <a:sym typeface="Century Schoolbook"/>
              </a:rPr>
              <a:t>Wina</a:t>
            </a:r>
            <a:endParaRPr sz="2400" b="0" i="0" u="none" strike="noStrike" cap="none" dirty="0">
              <a:solidFill>
                <a:schemeClr val="dk1"/>
              </a:solidFill>
              <a:latin typeface="Century Schoolbook"/>
              <a:ea typeface="Century Schoolbook"/>
              <a:cs typeface="Century Schoolbook"/>
              <a:sym typeface="Century Schoolbook"/>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Century Schoolbook"/>
              <a:ea typeface="Century Schoolbook"/>
              <a:cs typeface="Century Schoolbook"/>
              <a:sym typeface="Century Schoolbook"/>
            </a:endParaRPr>
          </a:p>
        </p:txBody>
      </p:sp>
      <p:sp>
        <p:nvSpPr>
          <p:cNvPr id="309" name="Shape 309"/>
          <p:cNvSpPr txBox="1">
            <a:spLocks noGrp="1"/>
          </p:cNvSpPr>
          <p:nvPr>
            <p:ph type="body" idx="2"/>
          </p:nvPr>
        </p:nvSpPr>
        <p:spPr>
          <a:xfrm>
            <a:off x="4860032" y="1600200"/>
            <a:ext cx="3067816" cy="254888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None/>
            </a:pPr>
            <a:r>
              <a:rPr lang="en-US" sz="2400" b="0" i="0" u="none" strike="noStrike" cap="none" dirty="0">
                <a:solidFill>
                  <a:schemeClr val="dk1"/>
                </a:solidFill>
                <a:latin typeface="Century Schoolbook"/>
                <a:ea typeface="Century Schoolbook"/>
                <a:cs typeface="Century Schoolbook"/>
                <a:sym typeface="Century Schoolbook"/>
              </a:rPr>
              <a:t>Maya is </a:t>
            </a:r>
            <a:r>
              <a:rPr lang="en-US" sz="2400" b="0" i="0" u="none" strike="noStrike" cap="none" dirty="0" err="1">
                <a:solidFill>
                  <a:schemeClr val="dk1"/>
                </a:solidFill>
                <a:latin typeface="Century Schoolbook"/>
                <a:ea typeface="Century Schoolbook"/>
                <a:cs typeface="Century Schoolbook"/>
                <a:sym typeface="Century Schoolbook"/>
              </a:rPr>
              <a:t>Wina’s</a:t>
            </a:r>
            <a:r>
              <a:rPr lang="en-US" sz="2400" b="0" i="0" u="none" strike="noStrike" cap="none" dirty="0">
                <a:solidFill>
                  <a:schemeClr val="dk1"/>
                </a:solidFill>
                <a:latin typeface="Century Schoolbook"/>
                <a:ea typeface="Century Schoolbook"/>
                <a:cs typeface="Century Schoolbook"/>
                <a:sym typeface="Century Schoolbook"/>
              </a:rPr>
              <a:t> …..</a:t>
            </a:r>
            <a:endParaRPr dirty="0"/>
          </a:p>
          <a:p>
            <a:pPr marL="514350" marR="0" lvl="0" indent="-514350" algn="l" rtl="0">
              <a:spcBef>
                <a:spcPts val="600"/>
              </a:spcBef>
              <a:spcAft>
                <a:spcPts val="0"/>
              </a:spcAft>
              <a:buClr>
                <a:schemeClr val="accent1"/>
              </a:buClr>
              <a:buSzPts val="1680"/>
              <a:buFont typeface="Noto Sans Symbols"/>
              <a:buAutoNum type="alphaUcPeriod"/>
            </a:pPr>
            <a:r>
              <a:rPr lang="en-US" sz="2400" b="0" i="0" u="none" strike="noStrike" cap="none" dirty="0">
                <a:solidFill>
                  <a:schemeClr val="dk1"/>
                </a:solidFill>
                <a:latin typeface="Century Schoolbook"/>
                <a:ea typeface="Century Schoolbook"/>
                <a:cs typeface="Century Schoolbook"/>
                <a:sym typeface="Century Schoolbook"/>
              </a:rPr>
              <a:t>close friend</a:t>
            </a:r>
            <a:endParaRPr dirty="0"/>
          </a:p>
          <a:p>
            <a:pPr marL="514350" marR="0" lvl="0" indent="-514350" algn="l" rtl="0">
              <a:spcBef>
                <a:spcPts val="600"/>
              </a:spcBef>
              <a:spcAft>
                <a:spcPts val="0"/>
              </a:spcAft>
              <a:buClr>
                <a:schemeClr val="accent1"/>
              </a:buClr>
              <a:buSzPts val="1680"/>
              <a:buFont typeface="Noto Sans Symbols"/>
              <a:buAutoNum type="alphaUcPeriod"/>
            </a:pPr>
            <a:r>
              <a:rPr lang="en-US" sz="2400" b="0" i="0" u="none" strike="noStrike" cap="none" dirty="0">
                <a:solidFill>
                  <a:schemeClr val="dk1"/>
                </a:solidFill>
                <a:latin typeface="Century Schoolbook"/>
                <a:ea typeface="Century Schoolbook"/>
                <a:cs typeface="Century Schoolbook"/>
                <a:sym typeface="Century Schoolbook"/>
              </a:rPr>
              <a:t>relative</a:t>
            </a:r>
            <a:endParaRPr dirty="0"/>
          </a:p>
          <a:p>
            <a:pPr marL="514350" marR="0" lvl="0" indent="-514350" algn="l" rtl="0">
              <a:spcBef>
                <a:spcPts val="600"/>
              </a:spcBef>
              <a:spcAft>
                <a:spcPts val="0"/>
              </a:spcAft>
              <a:buClr>
                <a:schemeClr val="accent1"/>
              </a:buClr>
              <a:buSzPts val="1680"/>
              <a:buFont typeface="Noto Sans Symbols"/>
              <a:buAutoNum type="alphaUcPeriod"/>
            </a:pPr>
            <a:r>
              <a:rPr lang="en-US" sz="2400" b="0" i="0" u="none" strike="noStrike" cap="none" dirty="0">
                <a:solidFill>
                  <a:schemeClr val="dk1"/>
                </a:solidFill>
                <a:latin typeface="Century Schoolbook"/>
                <a:ea typeface="Century Schoolbook"/>
                <a:cs typeface="Century Schoolbook"/>
                <a:sym typeface="Century Schoolbook"/>
              </a:rPr>
              <a:t>sibling</a:t>
            </a:r>
            <a:endParaRPr dirty="0"/>
          </a:p>
          <a:p>
            <a:pPr marL="514350" marR="0" lvl="0" indent="-514350" algn="l" rtl="0">
              <a:spcBef>
                <a:spcPts val="600"/>
              </a:spcBef>
              <a:spcAft>
                <a:spcPts val="0"/>
              </a:spcAft>
              <a:buClr>
                <a:schemeClr val="accent1"/>
              </a:buClr>
              <a:buSzPts val="1680"/>
              <a:buFont typeface="Noto Sans Symbols"/>
              <a:buAutoNum type="alphaUcPeriod"/>
            </a:pPr>
            <a:r>
              <a:rPr lang="en-US" sz="2400" b="0" i="0" u="none" strike="noStrike" cap="none" dirty="0">
                <a:solidFill>
                  <a:schemeClr val="dk1"/>
                </a:solidFill>
                <a:latin typeface="Century Schoolbook"/>
                <a:ea typeface="Century Schoolbook"/>
                <a:cs typeface="Century Schoolbook"/>
                <a:sym typeface="Century Schoolbook"/>
              </a:rPr>
              <a:t> boss</a:t>
            </a:r>
            <a:endParaRPr dirty="0"/>
          </a:p>
          <a:p>
            <a:pPr marL="514350" marR="0" lvl="0" indent="-407669"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Century Schoolbook"/>
              <a:ea typeface="Century Schoolbook"/>
              <a:cs typeface="Century Schoolbook"/>
              <a:sym typeface="Century Schoolbook"/>
            </a:endParaRPr>
          </a:p>
        </p:txBody>
      </p:sp>
      <p:sp>
        <p:nvSpPr>
          <p:cNvPr id="2" name="5-Point Star 1"/>
          <p:cNvSpPr/>
          <p:nvPr/>
        </p:nvSpPr>
        <p:spPr>
          <a:xfrm>
            <a:off x="4777544" y="2025700"/>
            <a:ext cx="554360" cy="5392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anim calcmode="lin" valueType="num">
                                      <p:cBhvr additive="base">
                                        <p:cTn id="7" dur="500" fill="hold"/>
                                        <p:tgtEl>
                                          <p:spTgt spid="3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9">
                                            <p:txEl>
                                              <p:pRg st="1" end="1"/>
                                            </p:txEl>
                                          </p:spTgt>
                                        </p:tgtEl>
                                        <p:attrNameLst>
                                          <p:attrName>style.visibility</p:attrName>
                                        </p:attrNameLst>
                                      </p:cBhvr>
                                      <p:to>
                                        <p:strVal val="visible"/>
                                      </p:to>
                                    </p:set>
                                    <p:anim calcmode="lin" valueType="num">
                                      <p:cBhvr additive="base">
                                        <p:cTn id="13" dur="500" fill="hold"/>
                                        <p:tgtEl>
                                          <p:spTgt spid="3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9">
                                            <p:txEl>
                                              <p:pRg st="2" end="2"/>
                                            </p:txEl>
                                          </p:spTgt>
                                        </p:tgtEl>
                                        <p:attrNameLst>
                                          <p:attrName>style.visibility</p:attrName>
                                        </p:attrNameLst>
                                      </p:cBhvr>
                                      <p:to>
                                        <p:strVal val="visible"/>
                                      </p:to>
                                    </p:set>
                                    <p:anim calcmode="lin" valueType="num">
                                      <p:cBhvr additive="base">
                                        <p:cTn id="19" dur="500" fill="hold"/>
                                        <p:tgtEl>
                                          <p:spTgt spid="30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9">
                                            <p:txEl>
                                              <p:pRg st="3" end="3"/>
                                            </p:txEl>
                                          </p:spTgt>
                                        </p:tgtEl>
                                        <p:attrNameLst>
                                          <p:attrName>style.visibility</p:attrName>
                                        </p:attrNameLst>
                                      </p:cBhvr>
                                      <p:to>
                                        <p:strVal val="visible"/>
                                      </p:to>
                                    </p:set>
                                    <p:anim calcmode="lin" valueType="num">
                                      <p:cBhvr additive="base">
                                        <p:cTn id="25" dur="500" fill="hold"/>
                                        <p:tgtEl>
                                          <p:spTgt spid="30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9">
                                            <p:txEl>
                                              <p:pRg st="4" end="4"/>
                                            </p:txEl>
                                          </p:spTgt>
                                        </p:tgtEl>
                                        <p:attrNameLst>
                                          <p:attrName>style.visibility</p:attrName>
                                        </p:attrNameLst>
                                      </p:cBhvr>
                                      <p:to>
                                        <p:strVal val="visible"/>
                                      </p:to>
                                    </p:set>
                                    <p:anim calcmode="lin" valueType="num">
                                      <p:cBhvr additive="base">
                                        <p:cTn id="31" dur="500" fill="hold"/>
                                        <p:tgtEl>
                                          <p:spTgt spid="30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build="p"/>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2915816" y="274638"/>
            <a:ext cx="5008984"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id-ID" sz="3000" b="0" i="0" u="none" strike="noStrike" cap="small" dirty="0" smtClean="0">
                <a:solidFill>
                  <a:schemeClr val="dk2"/>
                </a:solidFill>
                <a:latin typeface="Arial"/>
                <a:ea typeface="Arial"/>
                <a:cs typeface="Arial"/>
                <a:sym typeface="Arial"/>
              </a:rPr>
              <a:t>5. Peran penulis</a:t>
            </a:r>
            <a:endParaRPr sz="3000" b="0" i="0" u="none" strike="noStrike" cap="small" dirty="0">
              <a:solidFill>
                <a:schemeClr val="dk2"/>
              </a:solidFill>
              <a:latin typeface="Arial"/>
              <a:ea typeface="Arial"/>
              <a:cs typeface="Arial"/>
              <a:sym typeface="Arial"/>
            </a:endParaRPr>
          </a:p>
        </p:txBody>
      </p:sp>
      <p:sp>
        <p:nvSpPr>
          <p:cNvPr id="315" name="Shape 31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Who likely writes the text above?</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Who probably writes the text above?</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The text is </a:t>
            </a:r>
            <a:r>
              <a:rPr lang="id-ID" sz="2400" b="0" i="0" u="none" strike="noStrike" cap="none" dirty="0" smtClean="0">
                <a:solidFill>
                  <a:schemeClr val="dk1"/>
                </a:solidFill>
                <a:latin typeface="Arial"/>
                <a:ea typeface="Arial"/>
                <a:cs typeface="Arial"/>
                <a:sym typeface="Arial"/>
              </a:rPr>
              <a:t>likely </a:t>
            </a:r>
            <a:r>
              <a:rPr lang="en-US" sz="2400" b="0" i="0" u="none" strike="noStrike" cap="none" dirty="0" smtClean="0">
                <a:solidFill>
                  <a:schemeClr val="dk1"/>
                </a:solidFill>
                <a:latin typeface="Arial"/>
                <a:ea typeface="Arial"/>
                <a:cs typeface="Arial"/>
                <a:sym typeface="Arial"/>
              </a:rPr>
              <a:t>written </a:t>
            </a:r>
            <a:r>
              <a:rPr lang="en-US" sz="2400" b="0" i="0" u="none" strike="noStrike" cap="none" dirty="0">
                <a:solidFill>
                  <a:schemeClr val="dk1"/>
                </a:solidFill>
                <a:latin typeface="Arial"/>
                <a:ea typeface="Arial"/>
                <a:cs typeface="Arial"/>
                <a:sym typeface="Arial"/>
              </a:rPr>
              <a:t>by….</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err="1">
                <a:solidFill>
                  <a:schemeClr val="dk1"/>
                </a:solidFill>
                <a:latin typeface="Arial"/>
                <a:ea typeface="Arial"/>
                <a:cs typeface="Arial"/>
                <a:sym typeface="Arial"/>
              </a:rPr>
              <a:t>etc</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0" y="0"/>
            <a:ext cx="8100392" cy="6858000"/>
          </a:xfrm>
          <a:prstGeom prst="rect">
            <a:avLst/>
          </a:prstGeom>
          <a:noFill/>
          <a:ln>
            <a:noFill/>
          </a:ln>
        </p:spPr>
        <p:txBody>
          <a:bodyPr spcFirstLastPara="1" wrap="square" lIns="91425" tIns="45700" rIns="91425" bIns="45700" anchor="t" anchorCtr="0">
            <a:noAutofit/>
          </a:bodyPr>
          <a:lstStyle/>
          <a:p>
            <a:pPr marL="274320" marR="0" lvl="0" indent="-274320" rtl="0">
              <a:lnSpc>
                <a:spcPct val="80000"/>
              </a:lnSpc>
              <a:spcBef>
                <a:spcPts val="0"/>
              </a:spcBef>
              <a:spcAft>
                <a:spcPts val="0"/>
              </a:spcAft>
              <a:buClr>
                <a:schemeClr val="accent1"/>
              </a:buClr>
              <a:buSzPts val="1302"/>
              <a:buFont typeface="Noto Sans Symbols"/>
              <a:buChar char="•"/>
            </a:pPr>
            <a:r>
              <a:rPr lang="en-US" b="0" i="0" u="none" strike="noStrike" cap="none" dirty="0">
                <a:solidFill>
                  <a:schemeClr val="dk1"/>
                </a:solidFill>
                <a:latin typeface="Arial"/>
                <a:ea typeface="Arial"/>
                <a:cs typeface="Arial"/>
                <a:sym typeface="Arial"/>
              </a:rPr>
              <a:t>My mother is the most important person in my life. From when I was still a baby until now, she gives me everything that I need. When I am seriously ill she spends all days and nights takes care of me. </a:t>
            </a:r>
            <a:r>
              <a:rPr lang="en-US" b="0" i="0" u="none" strike="noStrike" cap="none" dirty="0" smtClean="0">
                <a:solidFill>
                  <a:schemeClr val="dk1"/>
                </a:solidFill>
                <a:latin typeface="Arial"/>
                <a:ea typeface="Arial"/>
                <a:cs typeface="Arial"/>
                <a:sym typeface="Arial"/>
              </a:rPr>
              <a:t>She </a:t>
            </a:r>
            <a:r>
              <a:rPr lang="en-US" b="0" i="0" u="none" strike="noStrike" cap="none" dirty="0">
                <a:solidFill>
                  <a:schemeClr val="dk1"/>
                </a:solidFill>
                <a:latin typeface="Arial"/>
                <a:ea typeface="Arial"/>
                <a:cs typeface="Arial"/>
                <a:sym typeface="Arial"/>
              </a:rPr>
              <a:t>teaches me what is good and what is bad and how to differ one from another. </a:t>
            </a:r>
            <a:endParaRPr lang="id-ID" b="0" i="0" u="none" strike="noStrike" cap="none" dirty="0" smtClean="0">
              <a:solidFill>
                <a:schemeClr val="dk1"/>
              </a:solidFill>
              <a:latin typeface="Arial"/>
              <a:ea typeface="Arial"/>
              <a:cs typeface="Arial"/>
              <a:sym typeface="Arial"/>
            </a:endParaRPr>
          </a:p>
          <a:p>
            <a:pPr marL="274320" marR="0" lvl="0" indent="-274320" rtl="0">
              <a:lnSpc>
                <a:spcPct val="80000"/>
              </a:lnSpc>
              <a:spcBef>
                <a:spcPts val="0"/>
              </a:spcBef>
              <a:spcAft>
                <a:spcPts val="0"/>
              </a:spcAft>
              <a:buClr>
                <a:schemeClr val="accent1"/>
              </a:buClr>
              <a:buSzPts val="1302"/>
              <a:buFont typeface="Noto Sans Symbols"/>
              <a:buChar char="•"/>
            </a:pPr>
            <a:r>
              <a:rPr lang="en-US" b="0" i="0" u="none" strike="noStrike" cap="none" dirty="0" smtClean="0">
                <a:solidFill>
                  <a:schemeClr val="dk1"/>
                </a:solidFill>
                <a:latin typeface="Arial"/>
                <a:ea typeface="Arial"/>
                <a:cs typeface="Arial"/>
                <a:sym typeface="Arial"/>
              </a:rPr>
              <a:t>I </a:t>
            </a:r>
            <a:r>
              <a:rPr lang="en-US" b="0" i="0" u="none" strike="noStrike" cap="none" dirty="0">
                <a:solidFill>
                  <a:schemeClr val="dk1"/>
                </a:solidFill>
                <a:latin typeface="Arial"/>
                <a:ea typeface="Arial"/>
                <a:cs typeface="Arial"/>
                <a:sym typeface="Arial"/>
              </a:rPr>
              <a:t>sometimes make her cry by </a:t>
            </a:r>
            <a:r>
              <a:rPr lang="id-ID" b="0" i="0" u="none" strike="noStrike" cap="none" dirty="0" smtClean="0">
                <a:solidFill>
                  <a:schemeClr val="dk1"/>
                </a:solidFill>
                <a:latin typeface="Arial"/>
                <a:ea typeface="Arial"/>
                <a:cs typeface="Arial"/>
                <a:sym typeface="Arial"/>
              </a:rPr>
              <a:t>my </a:t>
            </a:r>
            <a:r>
              <a:rPr lang="en-US" b="0" i="0" u="none" strike="noStrike" cap="none" dirty="0" smtClean="0">
                <a:solidFill>
                  <a:schemeClr val="dk1"/>
                </a:solidFill>
                <a:latin typeface="Arial"/>
                <a:ea typeface="Arial"/>
                <a:cs typeface="Arial"/>
                <a:sym typeface="Arial"/>
              </a:rPr>
              <a:t>bad </a:t>
            </a:r>
            <a:r>
              <a:rPr lang="en-US" b="0" i="0" u="none" strike="noStrike" cap="none" dirty="0">
                <a:solidFill>
                  <a:schemeClr val="dk1"/>
                </a:solidFill>
                <a:latin typeface="Arial"/>
                <a:ea typeface="Arial"/>
                <a:cs typeface="Arial"/>
                <a:sym typeface="Arial"/>
              </a:rPr>
              <a:t>behavior, but despite my numerous mistakes and disobedience she continues to love me, and she helps me to cope with difficult vital situations. Moreover, my mother understands me in the way no other person would, and she always finds nice words to comfort me. I am able to share different secrets and opinions with her, and I know for sure that she will never let me down.  She supports me in whatever I do as long as it is good for me. </a:t>
            </a:r>
            <a:r>
              <a:rPr lang="en-US" b="0" i="0" u="none" strike="noStrike" cap="none" dirty="0" smtClean="0">
                <a:solidFill>
                  <a:schemeClr val="dk1"/>
                </a:solidFill>
                <a:latin typeface="Arial"/>
                <a:ea typeface="Arial"/>
                <a:cs typeface="Arial"/>
                <a:sym typeface="Arial"/>
              </a:rPr>
              <a:t>I </a:t>
            </a:r>
            <a:r>
              <a:rPr lang="en-US" b="0" i="0" u="none" strike="noStrike" cap="none" dirty="0">
                <a:solidFill>
                  <a:schemeClr val="dk1"/>
                </a:solidFill>
                <a:latin typeface="Arial"/>
                <a:ea typeface="Arial"/>
                <a:cs typeface="Arial"/>
                <a:sym typeface="Arial"/>
              </a:rPr>
              <a:t>was given enough freedom to make my own decisions, and I believe that this is very important in a formation of a person.</a:t>
            </a:r>
            <a:br>
              <a:rPr lang="en-US" b="0" i="0" u="none" strike="noStrike" cap="none" dirty="0">
                <a:solidFill>
                  <a:schemeClr val="dk1"/>
                </a:solidFill>
                <a:latin typeface="Arial"/>
                <a:ea typeface="Arial"/>
                <a:cs typeface="Arial"/>
                <a:sym typeface="Arial"/>
              </a:rPr>
            </a:br>
            <a:r>
              <a:rPr lang="en-US" b="0" i="0" u="none" strike="noStrike" cap="none" dirty="0">
                <a:solidFill>
                  <a:schemeClr val="dk1"/>
                </a:solidFill>
                <a:latin typeface="Arial"/>
                <a:ea typeface="Arial"/>
                <a:cs typeface="Arial"/>
                <a:sym typeface="Arial"/>
              </a:rPr>
              <a:t>           To conclude, I consider that I am a lucky person because I have my loving mother. I can be like I am now because of </a:t>
            </a:r>
            <a:r>
              <a:rPr lang="en-US" b="0" i="0" u="none" strike="noStrike" cap="none" dirty="0" smtClean="0">
                <a:solidFill>
                  <a:schemeClr val="dk1"/>
                </a:solidFill>
                <a:latin typeface="Arial"/>
                <a:ea typeface="Arial"/>
                <a:cs typeface="Arial"/>
                <a:sym typeface="Arial"/>
              </a:rPr>
              <a:t>her.</a:t>
            </a:r>
            <a:r>
              <a:rPr lang="id-ID" b="0" i="0" u="none" strike="noStrike" cap="none" dirty="0" smtClean="0">
                <a:solidFill>
                  <a:schemeClr val="dk1"/>
                </a:solidFill>
                <a:latin typeface="Arial"/>
                <a:ea typeface="Arial"/>
                <a:cs typeface="Arial"/>
                <a:sym typeface="Arial"/>
              </a:rPr>
              <a:t> </a:t>
            </a:r>
            <a:r>
              <a:rPr lang="en-US" b="0" i="0" u="none" strike="noStrike" cap="none" dirty="0" smtClean="0">
                <a:solidFill>
                  <a:schemeClr val="dk1"/>
                </a:solidFill>
                <a:latin typeface="Arial"/>
                <a:ea typeface="Arial"/>
                <a:cs typeface="Arial"/>
                <a:sym typeface="Arial"/>
              </a:rPr>
              <a:t>She </a:t>
            </a:r>
            <a:r>
              <a:rPr lang="en-US" b="0" i="0" u="none" strike="noStrike" cap="none" dirty="0">
                <a:solidFill>
                  <a:schemeClr val="dk1"/>
                </a:solidFill>
                <a:latin typeface="Arial"/>
                <a:ea typeface="Arial"/>
                <a:cs typeface="Arial"/>
                <a:sym typeface="Arial"/>
              </a:rPr>
              <a:t>has given me everything she could and now I swear to make her happier in her old ages. </a:t>
            </a:r>
            <a:endParaRPr b="0" i="0" u="none" strike="noStrike" cap="none" dirty="0">
              <a:solidFill>
                <a:schemeClr val="dk1"/>
              </a:solidFill>
              <a:latin typeface="Arial"/>
              <a:ea typeface="Arial"/>
              <a:cs typeface="Arial"/>
              <a:sym typeface="Arial"/>
            </a:endParaRPr>
          </a:p>
          <a:p>
            <a:pPr marL="274320" marR="0" lvl="0" indent="-191643" rtl="0">
              <a:lnSpc>
                <a:spcPct val="80000"/>
              </a:lnSpc>
              <a:spcBef>
                <a:spcPts val="600"/>
              </a:spcBef>
              <a:spcAft>
                <a:spcPts val="0"/>
              </a:spcAft>
              <a:buClr>
                <a:schemeClr val="accent1"/>
              </a:buClr>
              <a:buSzPts val="1302"/>
              <a:buFont typeface="Noto Sans Symbols"/>
              <a:buNone/>
            </a:pPr>
            <a:endParaRPr sz="186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1438199"/>
            <a:ext cx="7344816" cy="3095206"/>
          </a:xfrm>
          <a:prstGeom prst="rect">
            <a:avLst/>
          </a:prstGeom>
        </p:spPr>
        <p:txBody>
          <a:bodyPr wrap="square">
            <a:spAutoFit/>
          </a:bodyPr>
          <a:lstStyle/>
          <a:p>
            <a:pPr lvl="0">
              <a:lnSpc>
                <a:spcPct val="80000"/>
              </a:lnSpc>
              <a:buClr>
                <a:schemeClr val="accent1"/>
              </a:buClr>
              <a:buSzPts val="3526"/>
            </a:pPr>
            <a:r>
              <a:rPr lang="en-US" sz="3600" dirty="0">
                <a:solidFill>
                  <a:schemeClr val="dk1"/>
                </a:solidFill>
              </a:rPr>
              <a:t>Who </a:t>
            </a:r>
            <a:r>
              <a:rPr lang="id-ID" sz="3600" dirty="0" smtClean="0">
                <a:solidFill>
                  <a:schemeClr val="dk1"/>
                </a:solidFill>
              </a:rPr>
              <a:t>writes the text most probably?</a:t>
            </a:r>
            <a:endParaRPr lang="en-US" sz="3600" dirty="0" smtClean="0">
              <a:solidFill>
                <a:schemeClr val="dk1"/>
              </a:solidFill>
            </a:endParaRPr>
          </a:p>
          <a:p>
            <a:pPr marL="1280160" lvl="1" indent="-914400">
              <a:lnSpc>
                <a:spcPct val="80000"/>
              </a:lnSpc>
              <a:spcBef>
                <a:spcPts val="1007"/>
              </a:spcBef>
              <a:buClr>
                <a:schemeClr val="accent1"/>
              </a:buClr>
              <a:buSzPts val="4030"/>
              <a:buFont typeface="+mj-lt"/>
              <a:buAutoNum type="alphaUcPeriod"/>
            </a:pPr>
            <a:r>
              <a:rPr lang="en-US" sz="3600" dirty="0" smtClean="0">
                <a:solidFill>
                  <a:schemeClr val="dk1"/>
                </a:solidFill>
              </a:rPr>
              <a:t>A grown up person</a:t>
            </a:r>
            <a:endParaRPr lang="en-US" sz="3600" dirty="0" smtClean="0"/>
          </a:p>
          <a:p>
            <a:pPr marL="1280160" lvl="1" indent="-914400">
              <a:lnSpc>
                <a:spcPct val="80000"/>
              </a:lnSpc>
              <a:spcBef>
                <a:spcPts val="1007"/>
              </a:spcBef>
              <a:buClr>
                <a:schemeClr val="accent1"/>
              </a:buClr>
              <a:buSzPts val="4030"/>
              <a:buFont typeface="+mj-lt"/>
              <a:buAutoNum type="alphaUcPeriod"/>
            </a:pPr>
            <a:r>
              <a:rPr lang="en-US" sz="3600" dirty="0" smtClean="0">
                <a:solidFill>
                  <a:schemeClr val="dk1"/>
                </a:solidFill>
              </a:rPr>
              <a:t>A </a:t>
            </a:r>
            <a:r>
              <a:rPr lang="en-US" sz="3600" dirty="0">
                <a:solidFill>
                  <a:schemeClr val="dk1"/>
                </a:solidFill>
              </a:rPr>
              <a:t>teenager</a:t>
            </a:r>
            <a:endParaRPr lang="en-US" sz="3600" dirty="0"/>
          </a:p>
          <a:p>
            <a:pPr marL="1280160" lvl="1" indent="-914400">
              <a:lnSpc>
                <a:spcPct val="80000"/>
              </a:lnSpc>
              <a:spcBef>
                <a:spcPts val="1007"/>
              </a:spcBef>
              <a:buClr>
                <a:schemeClr val="accent1"/>
              </a:buClr>
              <a:buSzPts val="4030"/>
              <a:buFont typeface="+mj-lt"/>
              <a:buAutoNum type="alphaUcPeriod"/>
            </a:pPr>
            <a:r>
              <a:rPr lang="en-US" sz="3600" dirty="0">
                <a:solidFill>
                  <a:schemeClr val="dk1"/>
                </a:solidFill>
              </a:rPr>
              <a:t>A student</a:t>
            </a:r>
          </a:p>
          <a:p>
            <a:pPr marL="1280160" lvl="1" indent="-914400">
              <a:lnSpc>
                <a:spcPct val="80000"/>
              </a:lnSpc>
              <a:spcBef>
                <a:spcPts val="1007"/>
              </a:spcBef>
              <a:buClr>
                <a:schemeClr val="accent1"/>
              </a:buClr>
              <a:buSzPts val="4030"/>
              <a:buFont typeface="+mj-lt"/>
              <a:buAutoNum type="alphaUcPeriod"/>
            </a:pPr>
            <a:r>
              <a:rPr lang="en-US" sz="3600" dirty="0" smtClean="0">
                <a:solidFill>
                  <a:schemeClr val="dk1"/>
                </a:solidFill>
              </a:rPr>
              <a:t>A </a:t>
            </a:r>
            <a:r>
              <a:rPr lang="en-US" sz="3600" dirty="0">
                <a:solidFill>
                  <a:schemeClr val="dk1"/>
                </a:solidFill>
              </a:rPr>
              <a:t>child</a:t>
            </a:r>
            <a:endParaRPr lang="en-US" sz="3600" dirty="0"/>
          </a:p>
          <a:p>
            <a:pPr marL="274320" lvl="0" indent="-164084">
              <a:lnSpc>
                <a:spcPct val="80000"/>
              </a:lnSpc>
              <a:spcBef>
                <a:spcPts val="600"/>
              </a:spcBef>
              <a:buClr>
                <a:schemeClr val="accent1"/>
              </a:buClr>
              <a:buSzPts val="1736"/>
            </a:pPr>
            <a:endParaRPr lang="en-US" sz="1600" dirty="0">
              <a:solidFill>
                <a:schemeClr val="dk1"/>
              </a:solidFill>
            </a:endParaRPr>
          </a:p>
        </p:txBody>
      </p:sp>
      <p:sp>
        <p:nvSpPr>
          <p:cNvPr id="2" name="5-Point Star 1"/>
          <p:cNvSpPr/>
          <p:nvPr/>
        </p:nvSpPr>
        <p:spPr>
          <a:xfrm>
            <a:off x="1187624" y="1916832"/>
            <a:ext cx="792088" cy="6983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6179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1619672" y="274638"/>
            <a:ext cx="5809828"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id-ID" sz="3600" b="0" i="0" u="none" strike="noStrike" cap="small" dirty="0" smtClean="0">
                <a:solidFill>
                  <a:schemeClr val="dk2"/>
                </a:solidFill>
                <a:latin typeface="Arial"/>
                <a:ea typeface="Arial"/>
                <a:cs typeface="Arial"/>
                <a:sym typeface="Arial"/>
              </a:rPr>
              <a:t>6. </a:t>
            </a:r>
            <a:r>
              <a:rPr lang="en-US" sz="3600" b="0" i="0" u="none" strike="noStrike" cap="small" dirty="0" smtClean="0">
                <a:solidFill>
                  <a:schemeClr val="dk2"/>
                </a:solidFill>
                <a:latin typeface="Arial"/>
                <a:ea typeface="Arial"/>
                <a:cs typeface="Arial"/>
                <a:sym typeface="Arial"/>
              </a:rPr>
              <a:t>Setting </a:t>
            </a:r>
            <a:r>
              <a:rPr lang="en-US" sz="3600" b="0" i="0" u="none" strike="noStrike" cap="small" dirty="0" err="1">
                <a:solidFill>
                  <a:schemeClr val="dk2"/>
                </a:solidFill>
                <a:latin typeface="Arial"/>
                <a:ea typeface="Arial"/>
                <a:cs typeface="Arial"/>
                <a:sym typeface="Arial"/>
              </a:rPr>
              <a:t>tempat</a:t>
            </a:r>
            <a:endParaRPr sz="3600" b="0" i="0" u="none" strike="noStrike" cap="small" dirty="0">
              <a:solidFill>
                <a:schemeClr val="dk2"/>
              </a:solidFill>
              <a:latin typeface="Arial"/>
              <a:ea typeface="Arial"/>
              <a:cs typeface="Arial"/>
              <a:sym typeface="Arial"/>
            </a:endParaRPr>
          </a:p>
        </p:txBody>
      </p:sp>
      <p:sp>
        <p:nvSpPr>
          <p:cNvPr id="327" name="Shape 327"/>
          <p:cNvSpPr txBox="1">
            <a:spLocks noGrp="1"/>
          </p:cNvSpPr>
          <p:nvPr>
            <p:ph type="body" idx="1"/>
          </p:nvPr>
        </p:nvSpPr>
        <p:spPr>
          <a:xfrm>
            <a:off x="467544" y="1484784"/>
            <a:ext cx="7467600" cy="340499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Where is the text likely found?</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Where is the text usually attached?</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Where is the text usually written?</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The text is likely found in ….</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The text can be read in…..</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err="1">
                <a:solidFill>
                  <a:schemeClr val="dk1"/>
                </a:solidFill>
                <a:latin typeface="Arial"/>
                <a:ea typeface="Arial"/>
                <a:cs typeface="Arial"/>
                <a:sym typeface="Arial"/>
              </a:rPr>
              <a:t>etc</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additive="base">
                                        <p:cTn id="7" dur="500" fill="hold"/>
                                        <p:tgtEl>
                                          <p:spTgt spid="326"/>
                                        </p:tgtEl>
                                        <p:attrNameLst>
                                          <p:attrName>ppt_x</p:attrName>
                                        </p:attrNameLst>
                                      </p:cBhvr>
                                      <p:tavLst>
                                        <p:tav tm="0">
                                          <p:val>
                                            <p:strVal val="#ppt_x"/>
                                          </p:val>
                                        </p:tav>
                                        <p:tav tm="100000">
                                          <p:val>
                                            <p:strVal val="#ppt_x"/>
                                          </p:val>
                                        </p:tav>
                                      </p:tavLst>
                                    </p:anim>
                                    <p:anim calcmode="lin" valueType="num">
                                      <p:cBhvr additive="base">
                                        <p:cTn id="8" dur="500" fill="hold"/>
                                        <p:tgtEl>
                                          <p:spTgt spid="3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
                                            <p:txEl>
                                              <p:pRg st="0" end="0"/>
                                            </p:txEl>
                                          </p:spTgt>
                                        </p:tgtEl>
                                        <p:attrNameLst>
                                          <p:attrName>style.visibility</p:attrName>
                                        </p:attrNameLst>
                                      </p:cBhvr>
                                      <p:to>
                                        <p:strVal val="visible"/>
                                      </p:to>
                                    </p:set>
                                    <p:anim calcmode="lin" valueType="num">
                                      <p:cBhvr additive="base">
                                        <p:cTn id="13" dur="500" fill="hold"/>
                                        <p:tgtEl>
                                          <p:spTgt spid="3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27">
                                            <p:txEl>
                                              <p:pRg st="1" end="1"/>
                                            </p:txEl>
                                          </p:spTgt>
                                        </p:tgtEl>
                                        <p:attrNameLst>
                                          <p:attrName>style.visibility</p:attrName>
                                        </p:attrNameLst>
                                      </p:cBhvr>
                                      <p:to>
                                        <p:strVal val="visible"/>
                                      </p:to>
                                    </p:set>
                                    <p:anim calcmode="lin" valueType="num">
                                      <p:cBhvr additive="base">
                                        <p:cTn id="17" dur="500" fill="hold"/>
                                        <p:tgtEl>
                                          <p:spTgt spid="32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27">
                                            <p:txEl>
                                              <p:pRg st="2" end="2"/>
                                            </p:txEl>
                                          </p:spTgt>
                                        </p:tgtEl>
                                        <p:attrNameLst>
                                          <p:attrName>style.visibility</p:attrName>
                                        </p:attrNameLst>
                                      </p:cBhvr>
                                      <p:to>
                                        <p:strVal val="visible"/>
                                      </p:to>
                                    </p:set>
                                    <p:anim calcmode="lin" valueType="num">
                                      <p:cBhvr additive="base">
                                        <p:cTn id="21" dur="500" fill="hold"/>
                                        <p:tgtEl>
                                          <p:spTgt spid="32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7">
                                            <p:txEl>
                                              <p:pRg st="3" end="3"/>
                                            </p:txEl>
                                          </p:spTgt>
                                        </p:tgtEl>
                                        <p:attrNameLst>
                                          <p:attrName>style.visibility</p:attrName>
                                        </p:attrNameLst>
                                      </p:cBhvr>
                                      <p:to>
                                        <p:strVal val="visible"/>
                                      </p:to>
                                    </p:set>
                                    <p:anim calcmode="lin" valueType="num">
                                      <p:cBhvr additive="base">
                                        <p:cTn id="25" dur="500" fill="hold"/>
                                        <p:tgtEl>
                                          <p:spTgt spid="3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7">
                                            <p:txEl>
                                              <p:pRg st="4" end="4"/>
                                            </p:txEl>
                                          </p:spTgt>
                                        </p:tgtEl>
                                        <p:attrNameLst>
                                          <p:attrName>style.visibility</p:attrName>
                                        </p:attrNameLst>
                                      </p:cBhvr>
                                      <p:to>
                                        <p:strVal val="visible"/>
                                      </p:to>
                                    </p:set>
                                    <p:anim calcmode="lin" valueType="num">
                                      <p:cBhvr additive="base">
                                        <p:cTn id="29" dur="500" fill="hold"/>
                                        <p:tgtEl>
                                          <p:spTgt spid="32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27">
                                            <p:txEl>
                                              <p:pRg st="5" end="5"/>
                                            </p:txEl>
                                          </p:spTgt>
                                        </p:tgtEl>
                                        <p:attrNameLst>
                                          <p:attrName>style.visibility</p:attrName>
                                        </p:attrNameLst>
                                      </p:cBhvr>
                                      <p:to>
                                        <p:strVal val="visible"/>
                                      </p:to>
                                    </p:set>
                                    <p:anim calcmode="lin" valueType="num">
                                      <p:cBhvr additive="base">
                                        <p:cTn id="33" dur="500" fill="hold"/>
                                        <p:tgtEl>
                                          <p:spTgt spid="32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p:nvPr/>
        </p:nvPicPr>
        <p:blipFill rotWithShape="1">
          <a:blip r:embed="rId2"/>
          <a:srcRect l="8868" t="18453" r="13666" b="8928"/>
          <a:stretch/>
        </p:blipFill>
        <p:spPr bwMode="auto">
          <a:xfrm>
            <a:off x="179512" y="188640"/>
            <a:ext cx="8712968" cy="6669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1942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251520" y="188640"/>
            <a:ext cx="4038600" cy="5328592"/>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ts val="1428"/>
              <a:buFont typeface="Noto Sans Symbols"/>
              <a:buNone/>
            </a:pPr>
            <a:r>
              <a:rPr lang="en-US" b="0" i="0" u="none" strike="noStrike" cap="none" dirty="0">
                <a:solidFill>
                  <a:schemeClr val="dk1"/>
                </a:solidFill>
                <a:latin typeface="Arial"/>
                <a:ea typeface="Arial"/>
                <a:cs typeface="Arial"/>
                <a:sym typeface="Arial"/>
              </a:rPr>
              <a:t>Follow the steps below to take pictures:</a:t>
            </a:r>
            <a:endParaRPr b="0" i="0" u="none" strike="noStrike" cap="none" dirty="0">
              <a:solidFill>
                <a:schemeClr val="dk1"/>
              </a:solidFill>
              <a:latin typeface="Arial"/>
              <a:ea typeface="Arial"/>
              <a:cs typeface="Arial"/>
              <a:sym typeface="Arial"/>
            </a:endParaRPr>
          </a:p>
          <a:p>
            <a:pPr marL="274320" marR="0" lvl="0" indent="-274320" algn="l" rtl="0">
              <a:lnSpc>
                <a:spcPct val="80000"/>
              </a:lnSpc>
              <a:spcBef>
                <a:spcPts val="600"/>
              </a:spcBef>
              <a:spcAft>
                <a:spcPts val="0"/>
              </a:spcAft>
              <a:buClr>
                <a:schemeClr val="accent1"/>
              </a:buClr>
              <a:buSzPts val="1428"/>
              <a:buFont typeface="Noto Sans Symbols"/>
              <a:buChar char="•"/>
            </a:pPr>
            <a:r>
              <a:rPr lang="en-US" b="0" i="0" u="none" strike="noStrike" cap="none" dirty="0">
                <a:solidFill>
                  <a:schemeClr val="dk1"/>
                </a:solidFill>
                <a:latin typeface="Arial"/>
                <a:ea typeface="Arial"/>
                <a:cs typeface="Arial"/>
                <a:sym typeface="Arial"/>
              </a:rPr>
              <a:t>Hold up the camera and </a:t>
            </a:r>
            <a:r>
              <a:rPr lang="en-US" b="0" i="0" u="none" strike="noStrike" cap="none" dirty="0" err="1">
                <a:solidFill>
                  <a:schemeClr val="dk1"/>
                </a:solidFill>
                <a:latin typeface="Arial"/>
                <a:ea typeface="Arial"/>
                <a:cs typeface="Arial"/>
                <a:sym typeface="Arial"/>
              </a:rPr>
              <a:t>centre</a:t>
            </a:r>
            <a:r>
              <a:rPr lang="en-US" b="0" i="0" u="none" strike="noStrike" cap="none" dirty="0">
                <a:solidFill>
                  <a:schemeClr val="dk1"/>
                </a:solidFill>
                <a:latin typeface="Arial"/>
                <a:ea typeface="Arial"/>
                <a:cs typeface="Arial"/>
                <a:sym typeface="Arial"/>
              </a:rPr>
              <a:t> the object in the LCD</a:t>
            </a:r>
            <a:endParaRPr b="0" i="0" u="none" strike="noStrike" cap="none" dirty="0">
              <a:solidFill>
                <a:schemeClr val="dk1"/>
              </a:solidFill>
              <a:latin typeface="Arial"/>
              <a:ea typeface="Arial"/>
              <a:cs typeface="Arial"/>
              <a:sym typeface="Arial"/>
            </a:endParaRPr>
          </a:p>
          <a:p>
            <a:pPr marL="274320" marR="0" lvl="0" indent="-274320" algn="l" rtl="0">
              <a:lnSpc>
                <a:spcPct val="80000"/>
              </a:lnSpc>
              <a:spcBef>
                <a:spcPts val="600"/>
              </a:spcBef>
              <a:spcAft>
                <a:spcPts val="0"/>
              </a:spcAft>
              <a:buClr>
                <a:schemeClr val="accent1"/>
              </a:buClr>
              <a:buSzPts val="1428"/>
              <a:buFont typeface="Noto Sans Symbols"/>
              <a:buChar char="•"/>
            </a:pPr>
            <a:r>
              <a:rPr lang="en-US" b="0" i="0" u="none" strike="noStrike" cap="none" dirty="0">
                <a:solidFill>
                  <a:schemeClr val="dk1"/>
                </a:solidFill>
                <a:latin typeface="Arial"/>
                <a:ea typeface="Arial"/>
                <a:cs typeface="Arial"/>
                <a:sym typeface="Arial"/>
              </a:rPr>
              <a:t>Move closer or use the zoom control for the result you want </a:t>
            </a:r>
            <a:endParaRPr b="0" i="0" u="none" strike="noStrike" cap="none" dirty="0">
              <a:solidFill>
                <a:schemeClr val="dk1"/>
              </a:solidFill>
              <a:latin typeface="Arial"/>
              <a:ea typeface="Arial"/>
              <a:cs typeface="Arial"/>
              <a:sym typeface="Arial"/>
            </a:endParaRPr>
          </a:p>
          <a:p>
            <a:pPr marL="274320" marR="0" lvl="0" indent="-274320" algn="l" rtl="0">
              <a:lnSpc>
                <a:spcPct val="80000"/>
              </a:lnSpc>
              <a:spcBef>
                <a:spcPts val="600"/>
              </a:spcBef>
              <a:spcAft>
                <a:spcPts val="0"/>
              </a:spcAft>
              <a:buClr>
                <a:schemeClr val="accent1"/>
              </a:buClr>
              <a:buSzPts val="1428"/>
              <a:buFont typeface="Noto Sans Symbols"/>
              <a:buChar char="•"/>
            </a:pPr>
            <a:r>
              <a:rPr lang="en-US" b="0" i="0" u="none" strike="noStrike" cap="none" dirty="0">
                <a:solidFill>
                  <a:schemeClr val="dk1"/>
                </a:solidFill>
                <a:latin typeface="Arial"/>
                <a:ea typeface="Arial"/>
                <a:cs typeface="Arial"/>
                <a:sym typeface="Arial"/>
              </a:rPr>
              <a:t>When you are ready to take the pictures, hold the shutter halfway. It is very important, so the camera sets the focus, shutter speed, and various other calculations. this make take a few second</a:t>
            </a:r>
            <a:endParaRPr b="0" i="0" u="none" strike="noStrike" cap="none" dirty="0">
              <a:solidFill>
                <a:schemeClr val="dk1"/>
              </a:solidFill>
              <a:latin typeface="Arial"/>
              <a:ea typeface="Arial"/>
              <a:cs typeface="Arial"/>
              <a:sym typeface="Arial"/>
            </a:endParaRPr>
          </a:p>
          <a:p>
            <a:pPr marL="274320" marR="0" lvl="0" indent="-274320" algn="l" rtl="0">
              <a:lnSpc>
                <a:spcPct val="80000"/>
              </a:lnSpc>
              <a:spcBef>
                <a:spcPts val="600"/>
              </a:spcBef>
              <a:spcAft>
                <a:spcPts val="0"/>
              </a:spcAft>
              <a:buClr>
                <a:schemeClr val="accent1"/>
              </a:buClr>
              <a:buSzPts val="1428"/>
              <a:buFont typeface="Noto Sans Symbols"/>
              <a:buChar char="•"/>
            </a:pPr>
            <a:r>
              <a:rPr lang="en-US" b="0" i="0" u="none" strike="noStrike" cap="none" dirty="0">
                <a:solidFill>
                  <a:schemeClr val="dk1"/>
                </a:solidFill>
                <a:latin typeface="Arial"/>
                <a:ea typeface="Arial"/>
                <a:cs typeface="Arial"/>
                <a:sym typeface="Arial"/>
              </a:rPr>
              <a:t>A light should appear that let you  know the camera is ready to go</a:t>
            </a:r>
            <a:endParaRPr b="0" i="0" u="none" strike="noStrike" cap="none" dirty="0">
              <a:solidFill>
                <a:schemeClr val="dk1"/>
              </a:solidFill>
              <a:latin typeface="Arial"/>
              <a:ea typeface="Arial"/>
              <a:cs typeface="Arial"/>
              <a:sym typeface="Arial"/>
            </a:endParaRPr>
          </a:p>
          <a:p>
            <a:pPr marL="274320" marR="0" lvl="0" indent="-274320" algn="l" rtl="0">
              <a:lnSpc>
                <a:spcPct val="80000"/>
              </a:lnSpc>
              <a:spcBef>
                <a:spcPts val="600"/>
              </a:spcBef>
              <a:spcAft>
                <a:spcPts val="0"/>
              </a:spcAft>
              <a:buClr>
                <a:schemeClr val="accent1"/>
              </a:buClr>
              <a:buSzPts val="1428"/>
              <a:buFont typeface="Noto Sans Symbols"/>
              <a:buChar char="•"/>
            </a:pPr>
            <a:r>
              <a:rPr lang="en-US" b="0" i="0" u="none" strike="noStrike" cap="none" dirty="0">
                <a:solidFill>
                  <a:schemeClr val="dk1"/>
                </a:solidFill>
                <a:latin typeface="Arial"/>
                <a:ea typeface="Arial"/>
                <a:cs typeface="Arial"/>
                <a:sym typeface="Arial"/>
              </a:rPr>
              <a:t>Press shutter all the way down</a:t>
            </a:r>
            <a:endParaRPr b="0" i="0" u="none" strike="noStrike" cap="none" dirty="0">
              <a:solidFill>
                <a:schemeClr val="dk1"/>
              </a:solidFill>
              <a:latin typeface="Arial"/>
              <a:ea typeface="Arial"/>
              <a:cs typeface="Arial"/>
              <a:sym typeface="Arial"/>
            </a:endParaRPr>
          </a:p>
          <a:p>
            <a:pPr marL="274320" marR="0" lvl="0" indent="-183642" algn="l" rtl="0">
              <a:lnSpc>
                <a:spcPct val="80000"/>
              </a:lnSpc>
              <a:spcBef>
                <a:spcPts val="600"/>
              </a:spcBef>
              <a:spcAft>
                <a:spcPts val="0"/>
              </a:spcAft>
              <a:buClr>
                <a:schemeClr val="accent1"/>
              </a:buClr>
              <a:buSzPts val="1428"/>
              <a:buFont typeface="Noto Sans Symbols"/>
              <a:buNone/>
            </a:pPr>
            <a:endParaRPr b="0" i="0" u="none" strike="noStrike" cap="none" dirty="0">
              <a:solidFill>
                <a:schemeClr val="dk1"/>
              </a:solidFill>
              <a:latin typeface="Arial"/>
              <a:ea typeface="Arial"/>
              <a:cs typeface="Arial"/>
              <a:sym typeface="Arial"/>
            </a:endParaRPr>
          </a:p>
        </p:txBody>
      </p:sp>
      <p:sp>
        <p:nvSpPr>
          <p:cNvPr id="333" name="Shape 333"/>
          <p:cNvSpPr txBox="1">
            <a:spLocks noGrp="1"/>
          </p:cNvSpPr>
          <p:nvPr>
            <p:ph type="body" idx="2"/>
          </p:nvPr>
        </p:nvSpPr>
        <p:spPr>
          <a:xfrm>
            <a:off x="4714748" y="444500"/>
            <a:ext cx="3889700" cy="284048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1428"/>
              <a:buNone/>
            </a:pPr>
            <a:r>
              <a:rPr lang="en-US" sz="2800" b="0" i="0" u="none" strike="noStrike" cap="none" dirty="0">
                <a:solidFill>
                  <a:schemeClr val="dk1"/>
                </a:solidFill>
                <a:latin typeface="Arial"/>
                <a:ea typeface="Arial"/>
                <a:cs typeface="Arial"/>
                <a:sym typeface="Arial"/>
              </a:rPr>
              <a:t>Where  do we usually find the text ?</a:t>
            </a:r>
            <a:endParaRPr sz="3200" dirty="0"/>
          </a:p>
          <a:p>
            <a:pPr marL="971550" marR="0" lvl="1" indent="-514350" algn="l" rtl="0">
              <a:lnSpc>
                <a:spcPct val="80000"/>
              </a:lnSpc>
              <a:spcBef>
                <a:spcPts val="476"/>
              </a:spcBef>
              <a:spcAft>
                <a:spcPts val="0"/>
              </a:spcAft>
              <a:buClr>
                <a:schemeClr val="accent1"/>
              </a:buClr>
              <a:buSzPts val="1904"/>
              <a:buFont typeface="Century Schoolbook"/>
              <a:buAutoNum type="alphaUcPeriod"/>
            </a:pPr>
            <a:r>
              <a:rPr lang="en-US" sz="2800" b="0" i="0" u="none" strike="noStrike" cap="none" dirty="0">
                <a:solidFill>
                  <a:schemeClr val="dk1"/>
                </a:solidFill>
                <a:latin typeface="Arial"/>
                <a:ea typeface="Arial"/>
                <a:cs typeface="Arial"/>
                <a:sym typeface="Arial"/>
              </a:rPr>
              <a:t>In the manual</a:t>
            </a:r>
            <a:endParaRPr sz="2800" dirty="0"/>
          </a:p>
          <a:p>
            <a:pPr marL="971550" marR="0" lvl="1" indent="-514350" algn="l" rtl="0">
              <a:lnSpc>
                <a:spcPct val="80000"/>
              </a:lnSpc>
              <a:spcBef>
                <a:spcPts val="476"/>
              </a:spcBef>
              <a:spcAft>
                <a:spcPts val="0"/>
              </a:spcAft>
              <a:buClr>
                <a:schemeClr val="accent1"/>
              </a:buClr>
              <a:buSzPts val="1904"/>
              <a:buFont typeface="Century Schoolbook"/>
              <a:buAutoNum type="alphaUcPeriod"/>
            </a:pPr>
            <a:r>
              <a:rPr lang="en-US" sz="2800" b="0" i="0" u="none" strike="noStrike" cap="none" dirty="0">
                <a:solidFill>
                  <a:schemeClr val="dk1"/>
                </a:solidFill>
                <a:latin typeface="Arial"/>
                <a:ea typeface="Arial"/>
                <a:cs typeface="Arial"/>
                <a:sym typeface="Arial"/>
              </a:rPr>
              <a:t>In the magazine</a:t>
            </a:r>
            <a:endParaRPr sz="2800" dirty="0"/>
          </a:p>
          <a:p>
            <a:pPr marL="971550" marR="0" lvl="1" indent="-514350" algn="l" rtl="0">
              <a:lnSpc>
                <a:spcPct val="80000"/>
              </a:lnSpc>
              <a:spcBef>
                <a:spcPts val="476"/>
              </a:spcBef>
              <a:spcAft>
                <a:spcPts val="0"/>
              </a:spcAft>
              <a:buClr>
                <a:schemeClr val="accent1"/>
              </a:buClr>
              <a:buSzPts val="1904"/>
              <a:buFont typeface="Century Schoolbook"/>
              <a:buAutoNum type="alphaUcPeriod"/>
            </a:pPr>
            <a:r>
              <a:rPr lang="en-US" sz="2800" b="0" i="0" u="none" strike="noStrike" cap="none" dirty="0">
                <a:solidFill>
                  <a:schemeClr val="dk1"/>
                </a:solidFill>
                <a:latin typeface="Arial"/>
                <a:ea typeface="Arial"/>
                <a:cs typeface="Arial"/>
                <a:sym typeface="Arial"/>
              </a:rPr>
              <a:t>In the newspaper</a:t>
            </a:r>
            <a:endParaRPr sz="2800" dirty="0"/>
          </a:p>
          <a:p>
            <a:pPr marL="971550" marR="0" lvl="1" indent="-514350" algn="l" rtl="0">
              <a:lnSpc>
                <a:spcPct val="80000"/>
              </a:lnSpc>
              <a:spcBef>
                <a:spcPts val="476"/>
              </a:spcBef>
              <a:spcAft>
                <a:spcPts val="0"/>
              </a:spcAft>
              <a:buClr>
                <a:schemeClr val="accent1"/>
              </a:buClr>
              <a:buSzPts val="1904"/>
              <a:buFont typeface="Century Schoolbook"/>
              <a:buAutoNum type="alphaUcPeriod"/>
            </a:pPr>
            <a:r>
              <a:rPr lang="en-US" sz="2800" b="0" i="0" u="none" strike="noStrike" cap="none" dirty="0">
                <a:solidFill>
                  <a:schemeClr val="dk1"/>
                </a:solidFill>
                <a:latin typeface="Arial"/>
                <a:ea typeface="Arial"/>
                <a:cs typeface="Arial"/>
                <a:sym typeface="Arial"/>
              </a:rPr>
              <a:t>In wall magazine</a:t>
            </a:r>
            <a:endParaRPr sz="2800" b="0" i="0" u="none" strike="noStrike" cap="none" dirty="0">
              <a:solidFill>
                <a:schemeClr val="dk1"/>
              </a:solidFill>
              <a:latin typeface="Arial"/>
              <a:ea typeface="Arial"/>
              <a:cs typeface="Arial"/>
              <a:sym typeface="Arial"/>
            </a:endParaRPr>
          </a:p>
        </p:txBody>
      </p:sp>
      <p:sp>
        <p:nvSpPr>
          <p:cNvPr id="2" name="5-Point Star 1"/>
          <p:cNvSpPr/>
          <p:nvPr/>
        </p:nvSpPr>
        <p:spPr>
          <a:xfrm>
            <a:off x="5004048" y="1124744"/>
            <a:ext cx="667916" cy="5801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xEl>
                                              <p:pRg st="0" end="0"/>
                                            </p:txEl>
                                          </p:spTgt>
                                        </p:tgtEl>
                                        <p:attrNameLst>
                                          <p:attrName>style.visibility</p:attrName>
                                        </p:attrNameLst>
                                      </p:cBhvr>
                                      <p:to>
                                        <p:strVal val="visible"/>
                                      </p:to>
                                    </p:set>
                                    <p:animEffect transition="in" filter="fade">
                                      <p:cBhvr>
                                        <p:cTn id="7" dur="500"/>
                                        <p:tgtEl>
                                          <p:spTgt spid="3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3">
                                            <p:txEl>
                                              <p:pRg st="1" end="1"/>
                                            </p:txEl>
                                          </p:spTgt>
                                        </p:tgtEl>
                                        <p:attrNameLst>
                                          <p:attrName>style.visibility</p:attrName>
                                        </p:attrNameLst>
                                      </p:cBhvr>
                                      <p:to>
                                        <p:strVal val="visible"/>
                                      </p:to>
                                    </p:set>
                                    <p:animEffect transition="in" filter="fade">
                                      <p:cBhvr>
                                        <p:cTn id="10" dur="500"/>
                                        <p:tgtEl>
                                          <p:spTgt spid="33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3">
                                            <p:txEl>
                                              <p:pRg st="2" end="2"/>
                                            </p:txEl>
                                          </p:spTgt>
                                        </p:tgtEl>
                                        <p:attrNameLst>
                                          <p:attrName>style.visibility</p:attrName>
                                        </p:attrNameLst>
                                      </p:cBhvr>
                                      <p:to>
                                        <p:strVal val="visible"/>
                                      </p:to>
                                    </p:set>
                                    <p:animEffect transition="in" filter="fade">
                                      <p:cBhvr>
                                        <p:cTn id="13" dur="500"/>
                                        <p:tgtEl>
                                          <p:spTgt spid="33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33">
                                            <p:txEl>
                                              <p:pRg st="3" end="3"/>
                                            </p:txEl>
                                          </p:spTgt>
                                        </p:tgtEl>
                                        <p:attrNameLst>
                                          <p:attrName>style.visibility</p:attrName>
                                        </p:attrNameLst>
                                      </p:cBhvr>
                                      <p:to>
                                        <p:strVal val="visible"/>
                                      </p:to>
                                    </p:set>
                                    <p:animEffect transition="in" filter="fade">
                                      <p:cBhvr>
                                        <p:cTn id="16" dur="500"/>
                                        <p:tgtEl>
                                          <p:spTgt spid="33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33">
                                            <p:txEl>
                                              <p:pRg st="4" end="4"/>
                                            </p:txEl>
                                          </p:spTgt>
                                        </p:tgtEl>
                                        <p:attrNameLst>
                                          <p:attrName>style.visibility</p:attrName>
                                        </p:attrNameLst>
                                      </p:cBhvr>
                                      <p:to>
                                        <p:strVal val="visible"/>
                                      </p:to>
                                    </p:set>
                                    <p:animEffect transition="in" filter="fade">
                                      <p:cBhvr>
                                        <p:cTn id="19" dur="500"/>
                                        <p:tgtEl>
                                          <p:spTgt spid="33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2123728" y="548680"/>
            <a:ext cx="3797300" cy="562074"/>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id-ID" sz="3000" b="0" i="0" u="none" strike="noStrike" cap="small" dirty="0" smtClean="0">
                <a:solidFill>
                  <a:schemeClr val="dk2"/>
                </a:solidFill>
                <a:latin typeface="Arial"/>
                <a:ea typeface="Arial"/>
                <a:cs typeface="Arial"/>
                <a:sym typeface="Arial"/>
              </a:rPr>
              <a:t>7. </a:t>
            </a:r>
            <a:r>
              <a:rPr lang="en-US" sz="3000" b="0" i="0" u="none" strike="noStrike" cap="small" dirty="0" err="1" smtClean="0">
                <a:solidFill>
                  <a:schemeClr val="dk2"/>
                </a:solidFill>
                <a:latin typeface="Arial"/>
                <a:ea typeface="Arial"/>
                <a:cs typeface="Arial"/>
                <a:sym typeface="Arial"/>
              </a:rPr>
              <a:t>Manfaat</a:t>
            </a:r>
            <a:r>
              <a:rPr lang="en-US" sz="3000" b="0" i="0" u="none" strike="noStrike" cap="small" dirty="0" smtClean="0">
                <a:solidFill>
                  <a:schemeClr val="dk2"/>
                </a:solidFill>
                <a:latin typeface="Arial"/>
                <a:ea typeface="Arial"/>
                <a:cs typeface="Arial"/>
                <a:sym typeface="Arial"/>
              </a:rPr>
              <a:t> /</a:t>
            </a:r>
            <a:r>
              <a:rPr lang="id-ID" sz="3000" b="0" i="0" u="none" strike="noStrike" cap="small" dirty="0" smtClean="0">
                <a:solidFill>
                  <a:schemeClr val="dk2"/>
                </a:solidFill>
                <a:latin typeface="Arial"/>
                <a:ea typeface="Arial"/>
                <a:cs typeface="Arial"/>
                <a:sym typeface="Arial"/>
              </a:rPr>
              <a:t> </a:t>
            </a:r>
            <a:r>
              <a:rPr lang="en-US" sz="3000" b="0" i="0" u="none" strike="noStrike" cap="small" dirty="0" err="1" smtClean="0">
                <a:solidFill>
                  <a:schemeClr val="dk2"/>
                </a:solidFill>
                <a:latin typeface="Arial"/>
                <a:ea typeface="Arial"/>
                <a:cs typeface="Arial"/>
                <a:sym typeface="Arial"/>
              </a:rPr>
              <a:t>pesan</a:t>
            </a:r>
            <a:endParaRPr sz="3000" b="0" i="0" u="none" strike="noStrike" cap="small" dirty="0">
              <a:solidFill>
                <a:schemeClr val="dk2"/>
              </a:solidFill>
              <a:latin typeface="Arial"/>
              <a:ea typeface="Arial"/>
              <a:cs typeface="Arial"/>
              <a:sym typeface="Arial"/>
            </a:endParaRPr>
          </a:p>
        </p:txBody>
      </p:sp>
      <p:sp>
        <p:nvSpPr>
          <p:cNvPr id="339" name="Shape 339"/>
          <p:cNvSpPr txBox="1">
            <a:spLocks noGrp="1"/>
          </p:cNvSpPr>
          <p:nvPr>
            <p:ph type="body" idx="1"/>
          </p:nvPr>
        </p:nvSpPr>
        <p:spPr>
          <a:xfrm>
            <a:off x="467544" y="1412776"/>
            <a:ext cx="7467600" cy="302433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id-ID" sz="2400" b="0" i="0" u="none" strike="noStrike" cap="none" dirty="0" smtClean="0">
                <a:solidFill>
                  <a:schemeClr val="dk1"/>
                </a:solidFill>
                <a:latin typeface="Arial"/>
                <a:ea typeface="Arial"/>
                <a:cs typeface="Arial"/>
                <a:sym typeface="Arial"/>
              </a:rPr>
              <a:t>What is the importance of the text to the readers?</a:t>
            </a:r>
          </a:p>
          <a:p>
            <a:pPr marL="274320" marR="0" lvl="0" indent="-274320" algn="l" rtl="0">
              <a:spcBef>
                <a:spcPts val="0"/>
              </a:spcBef>
              <a:spcAft>
                <a:spcPts val="0"/>
              </a:spcAft>
              <a:buClr>
                <a:schemeClr val="accent1"/>
              </a:buClr>
              <a:buSzPts val="1680"/>
              <a:buFont typeface="Noto Sans Symbols"/>
              <a:buChar char="•"/>
            </a:pPr>
            <a:r>
              <a:rPr lang="id-ID" dirty="0" smtClean="0">
                <a:latin typeface="Arial"/>
                <a:ea typeface="Arial"/>
                <a:cs typeface="Arial"/>
                <a:sym typeface="Arial"/>
              </a:rPr>
              <a:t>What is the benefit of reading the text?</a:t>
            </a:r>
            <a:endParaRPr lang="id-ID" sz="2400" b="0" i="0" u="none" strike="noStrike" cap="none" dirty="0" smtClean="0">
              <a:solidFill>
                <a:schemeClr val="dk1"/>
              </a:solidFill>
              <a:latin typeface="Arial"/>
              <a:ea typeface="Arial"/>
              <a:cs typeface="Arial"/>
              <a:sym typeface="Arial"/>
            </a:endParaRPr>
          </a:p>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smtClean="0">
                <a:solidFill>
                  <a:schemeClr val="dk1"/>
                </a:solidFill>
                <a:latin typeface="Arial"/>
                <a:ea typeface="Arial"/>
                <a:cs typeface="Arial"/>
                <a:sym typeface="Arial"/>
              </a:rPr>
              <a:t>What </a:t>
            </a:r>
            <a:r>
              <a:rPr lang="en-US" sz="2400" b="0" i="0" u="none" strike="noStrike" cap="none" dirty="0">
                <a:solidFill>
                  <a:schemeClr val="dk1"/>
                </a:solidFill>
                <a:latin typeface="Arial"/>
                <a:ea typeface="Arial"/>
                <a:cs typeface="Arial"/>
                <a:sym typeface="Arial"/>
              </a:rPr>
              <a:t>are you aware of after reading the text?</a:t>
            </a:r>
            <a:endParaRPr sz="2400" b="0" i="0" u="none" strike="noStrike" cap="none" dirty="0">
              <a:solidFill>
                <a:schemeClr val="dk1"/>
              </a:solidFill>
              <a:latin typeface="Arial"/>
              <a:ea typeface="Arial"/>
              <a:cs typeface="Arial"/>
              <a:sym typeface="Arial"/>
            </a:endParaRPr>
          </a:p>
          <a:p>
            <a:pPr marL="274320" lvl="0" indent="-274320"/>
            <a:r>
              <a:rPr lang="en-US" sz="2400" b="0" i="0" u="none" strike="noStrike" cap="none" dirty="0">
                <a:solidFill>
                  <a:schemeClr val="dk1"/>
                </a:solidFill>
                <a:latin typeface="Arial"/>
                <a:ea typeface="Arial"/>
                <a:cs typeface="Arial"/>
                <a:sym typeface="Arial"/>
              </a:rPr>
              <a:t>What </a:t>
            </a:r>
            <a:r>
              <a:rPr lang="en-US" dirty="0">
                <a:latin typeface="Arial"/>
                <a:ea typeface="Arial"/>
                <a:cs typeface="Arial"/>
                <a:sym typeface="Arial"/>
              </a:rPr>
              <a:t>something useful do </a:t>
            </a:r>
            <a:r>
              <a:rPr lang="en-US" sz="2400" b="0" i="0" u="none" strike="noStrike" cap="none" dirty="0">
                <a:solidFill>
                  <a:schemeClr val="dk1"/>
                </a:solidFill>
                <a:latin typeface="Arial"/>
                <a:ea typeface="Arial"/>
                <a:cs typeface="Arial"/>
                <a:sym typeface="Arial"/>
              </a:rPr>
              <a:t>you find </a:t>
            </a:r>
            <a:r>
              <a:rPr lang="en-US" sz="2400" b="0" i="0" u="none" strike="noStrike" cap="none" dirty="0" smtClean="0">
                <a:solidFill>
                  <a:schemeClr val="dk1"/>
                </a:solidFill>
                <a:latin typeface="Arial"/>
                <a:ea typeface="Arial"/>
                <a:cs typeface="Arial"/>
                <a:sym typeface="Arial"/>
              </a:rPr>
              <a:t>after </a:t>
            </a:r>
            <a:r>
              <a:rPr lang="en-US" sz="2400" b="0" i="0" u="none" strike="noStrike" cap="none" dirty="0">
                <a:solidFill>
                  <a:schemeClr val="dk1"/>
                </a:solidFill>
                <a:latin typeface="Arial"/>
                <a:ea typeface="Arial"/>
                <a:cs typeface="Arial"/>
                <a:sym typeface="Arial"/>
              </a:rPr>
              <a:t>reading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Why is it important for us to read the text?</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What can we learn from the text?</a:t>
            </a: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From the text we know that….</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9">
                                            <p:txEl>
                                              <p:pRg st="2" end="2"/>
                                            </p:txEl>
                                          </p:spTgt>
                                        </p:tgtEl>
                                        <p:attrNameLst>
                                          <p:attrName>style.visibility</p:attrName>
                                        </p:attrNameLst>
                                      </p:cBhvr>
                                      <p:to>
                                        <p:strVal val="visible"/>
                                      </p:to>
                                    </p:set>
                                    <p:anim calcmode="lin" valueType="num">
                                      <p:cBhvr additive="base">
                                        <p:cTn id="7" dur="500" fill="hold"/>
                                        <p:tgtEl>
                                          <p:spTgt spid="33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
                                            <p:txEl>
                                              <p:pRg st="0" end="0"/>
                                            </p:txEl>
                                          </p:spTgt>
                                        </p:tgtEl>
                                        <p:attrNameLst>
                                          <p:attrName>style.visibility</p:attrName>
                                        </p:attrNameLst>
                                      </p:cBhvr>
                                      <p:to>
                                        <p:strVal val="visible"/>
                                      </p:to>
                                    </p:set>
                                    <p:anim calcmode="lin" valueType="num">
                                      <p:cBhvr additive="base">
                                        <p:cTn id="13" dur="500" fill="hold"/>
                                        <p:tgtEl>
                                          <p:spTgt spid="3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9">
                                            <p:txEl>
                                              <p:pRg st="1" end="1"/>
                                            </p:txEl>
                                          </p:spTgt>
                                        </p:tgtEl>
                                        <p:attrNameLst>
                                          <p:attrName>style.visibility</p:attrName>
                                        </p:attrNameLst>
                                      </p:cBhvr>
                                      <p:to>
                                        <p:strVal val="visible"/>
                                      </p:to>
                                    </p:set>
                                    <p:anim calcmode="lin" valueType="num">
                                      <p:cBhvr additive="base">
                                        <p:cTn id="19" dur="500" fill="hold"/>
                                        <p:tgtEl>
                                          <p:spTgt spid="3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9">
                                            <p:txEl>
                                              <p:pRg st="3" end="3"/>
                                            </p:txEl>
                                          </p:spTgt>
                                        </p:tgtEl>
                                        <p:attrNameLst>
                                          <p:attrName>style.visibility</p:attrName>
                                        </p:attrNameLst>
                                      </p:cBhvr>
                                      <p:to>
                                        <p:strVal val="visible"/>
                                      </p:to>
                                    </p:set>
                                    <p:anim calcmode="lin" valueType="num">
                                      <p:cBhvr additive="base">
                                        <p:cTn id="23" dur="500" fill="hold"/>
                                        <p:tgtEl>
                                          <p:spTgt spid="33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9">
                                            <p:txEl>
                                              <p:pRg st="4" end="4"/>
                                            </p:txEl>
                                          </p:spTgt>
                                        </p:tgtEl>
                                        <p:attrNameLst>
                                          <p:attrName>style.visibility</p:attrName>
                                        </p:attrNameLst>
                                      </p:cBhvr>
                                      <p:to>
                                        <p:strVal val="visible"/>
                                      </p:to>
                                    </p:set>
                                    <p:anim calcmode="lin" valueType="num">
                                      <p:cBhvr additive="base">
                                        <p:cTn id="27" dur="500" fill="hold"/>
                                        <p:tgtEl>
                                          <p:spTgt spid="33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9">
                                            <p:txEl>
                                              <p:pRg st="5" end="5"/>
                                            </p:txEl>
                                          </p:spTgt>
                                        </p:tgtEl>
                                        <p:attrNameLst>
                                          <p:attrName>style.visibility</p:attrName>
                                        </p:attrNameLst>
                                      </p:cBhvr>
                                      <p:to>
                                        <p:strVal val="visible"/>
                                      </p:to>
                                    </p:set>
                                    <p:anim calcmode="lin" valueType="num">
                                      <p:cBhvr additive="base">
                                        <p:cTn id="31" dur="500" fill="hold"/>
                                        <p:tgtEl>
                                          <p:spTgt spid="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9">
                                            <p:txEl>
                                              <p:pRg st="6" end="6"/>
                                            </p:txEl>
                                          </p:spTgt>
                                        </p:tgtEl>
                                        <p:attrNameLst>
                                          <p:attrName>style.visibility</p:attrName>
                                        </p:attrNameLst>
                                      </p:cBhvr>
                                      <p:to>
                                        <p:strVal val="visible"/>
                                      </p:to>
                                    </p:set>
                                    <p:anim calcmode="lin" valueType="num">
                                      <p:cBhvr additive="base">
                                        <p:cTn id="35" dur="500" fill="hold"/>
                                        <p:tgtEl>
                                          <p:spTgt spid="33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323528" y="116632"/>
            <a:ext cx="8363272" cy="6169912"/>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chemeClr val="accent1"/>
              </a:buClr>
              <a:buSzPts val="1175"/>
              <a:buNone/>
            </a:pPr>
            <a:r>
              <a:rPr lang="en-US" b="0" i="0" u="none" strike="noStrike" cap="none" dirty="0">
                <a:solidFill>
                  <a:schemeClr val="dk1"/>
                </a:solidFill>
                <a:latin typeface="Arial"/>
                <a:ea typeface="Arial"/>
                <a:cs typeface="Arial"/>
                <a:sym typeface="Arial"/>
              </a:rPr>
              <a:t>When I was eleven years old, I had a big accident. I get scared even now when I think about that time. I went skating near my house. There were many people, and I saw some of them were falling on the ice. </a:t>
            </a:r>
            <a:r>
              <a:rPr lang="en-US" b="0" i="0" u="none" strike="noStrike" cap="none" dirty="0" smtClean="0">
                <a:solidFill>
                  <a:schemeClr val="dk1"/>
                </a:solidFill>
                <a:latin typeface="Arial"/>
                <a:ea typeface="Arial"/>
                <a:cs typeface="Arial"/>
                <a:sym typeface="Arial"/>
              </a:rPr>
              <a:t>It </a:t>
            </a:r>
            <a:r>
              <a:rPr lang="en-US" b="0" i="0" u="none" strike="noStrike" cap="none" dirty="0">
                <a:solidFill>
                  <a:schemeClr val="dk1"/>
                </a:solidFill>
                <a:latin typeface="Arial"/>
                <a:ea typeface="Arial"/>
                <a:cs typeface="Arial"/>
                <a:sym typeface="Arial"/>
              </a:rPr>
              <a:t>was my first time to go ice skating, so I was nervous. I was wondering how to skate</a:t>
            </a:r>
            <a:r>
              <a:rPr lang="en-US" b="0" i="0" u="none" strike="noStrike" cap="none" dirty="0" smtClean="0">
                <a:solidFill>
                  <a:schemeClr val="dk1"/>
                </a:solidFill>
                <a:latin typeface="Arial"/>
                <a:ea typeface="Arial"/>
                <a:cs typeface="Arial"/>
                <a:sym typeface="Arial"/>
              </a:rPr>
              <a:t>.</a:t>
            </a:r>
            <a:endParaRPr lang="id-ID" b="0" i="0" u="none" strike="noStrike" cap="none" dirty="0" smtClean="0">
              <a:solidFill>
                <a:schemeClr val="dk1"/>
              </a:solidFill>
              <a:latin typeface="Arial"/>
              <a:ea typeface="Arial"/>
              <a:cs typeface="Arial"/>
              <a:sym typeface="Arial"/>
            </a:endParaRPr>
          </a:p>
          <a:p>
            <a:pPr marL="0" marR="0" lvl="0" indent="0" algn="just" rtl="0">
              <a:lnSpc>
                <a:spcPct val="80000"/>
              </a:lnSpc>
              <a:spcBef>
                <a:spcPts val="600"/>
              </a:spcBef>
              <a:spcAft>
                <a:spcPts val="0"/>
              </a:spcAft>
              <a:buClr>
                <a:schemeClr val="accent1"/>
              </a:buClr>
              <a:buSzPts val="1175"/>
              <a:buNone/>
            </a:pPr>
            <a:r>
              <a:rPr lang="en-US" b="0" i="0" u="none" strike="noStrike" cap="none" dirty="0" smtClean="0">
                <a:solidFill>
                  <a:schemeClr val="dk1"/>
                </a:solidFill>
                <a:latin typeface="Arial"/>
                <a:ea typeface="Arial"/>
                <a:cs typeface="Arial"/>
                <a:sym typeface="Arial"/>
              </a:rPr>
              <a:t>I </a:t>
            </a:r>
            <a:r>
              <a:rPr lang="en-US" b="0" i="0" u="none" strike="noStrike" cap="none" dirty="0">
                <a:solidFill>
                  <a:schemeClr val="dk1"/>
                </a:solidFill>
                <a:latin typeface="Arial"/>
                <a:ea typeface="Arial"/>
                <a:cs typeface="Arial"/>
                <a:sym typeface="Arial"/>
              </a:rPr>
              <a:t>went with a friend who was very skillful. He spent some time teaching me how to skate, but I didn't learn much. He left me and skated all around. As soon as he left, I fell down. I envied the other people because they could skate very well. </a:t>
            </a:r>
            <a:endParaRPr b="0" i="0" u="none" strike="noStrike" cap="none" dirty="0">
              <a:solidFill>
                <a:schemeClr val="dk1"/>
              </a:solidFill>
              <a:latin typeface="Arial"/>
              <a:ea typeface="Arial"/>
              <a:cs typeface="Arial"/>
              <a:sym typeface="Arial"/>
            </a:endParaRPr>
          </a:p>
          <a:p>
            <a:pPr marL="0" marR="0" lvl="0" indent="0" algn="just" rtl="0">
              <a:lnSpc>
                <a:spcPct val="80000"/>
              </a:lnSpc>
              <a:spcBef>
                <a:spcPts val="600"/>
              </a:spcBef>
              <a:spcAft>
                <a:spcPts val="0"/>
              </a:spcAft>
              <a:buClr>
                <a:schemeClr val="accent1"/>
              </a:buClr>
              <a:buSzPts val="1175"/>
              <a:buNone/>
            </a:pPr>
            <a:r>
              <a:rPr lang="en-US" b="0" i="0" u="none" strike="noStrike" cap="none" dirty="0">
                <a:solidFill>
                  <a:schemeClr val="dk1"/>
                </a:solidFill>
                <a:latin typeface="Arial"/>
                <a:ea typeface="Arial"/>
                <a:cs typeface="Arial"/>
                <a:sym typeface="Arial"/>
              </a:rPr>
              <a:t>I was bored because I often kept falling so I took off my skates and just walked around on the ice in my shoes. It was cold and my hands were frozen. Suddenly, I stepped on something that was not hard. What was it? It was a weak place in the ice. When I stepped there, I sank under the ice. I thought that I was going to die, but I did my best to grab something to get out from under the ice. I tried to grab the edge of the ice, but it was very difficult for an eleven-year old. </a:t>
            </a:r>
            <a:endParaRPr b="0" i="0" u="none" strike="noStrike" cap="none" dirty="0" smtClean="0">
              <a:solidFill>
                <a:schemeClr val="dk1"/>
              </a:solidFill>
              <a:latin typeface="Arial"/>
              <a:ea typeface="Arial"/>
              <a:cs typeface="Arial"/>
              <a:sym typeface="Arial"/>
            </a:endParaRPr>
          </a:p>
          <a:p>
            <a:pPr marL="0" marR="0" lvl="0" indent="0" algn="just" rtl="0">
              <a:lnSpc>
                <a:spcPct val="80000"/>
              </a:lnSpc>
              <a:spcBef>
                <a:spcPts val="600"/>
              </a:spcBef>
              <a:spcAft>
                <a:spcPts val="0"/>
              </a:spcAft>
              <a:buClr>
                <a:schemeClr val="accent1"/>
              </a:buClr>
              <a:buSzPts val="1175"/>
              <a:buNone/>
            </a:pPr>
            <a:r>
              <a:rPr lang="en-US" b="0" i="0" u="none" strike="noStrike" cap="none" dirty="0" smtClean="0">
                <a:solidFill>
                  <a:schemeClr val="dk1"/>
                </a:solidFill>
                <a:latin typeface="Arial"/>
                <a:ea typeface="Arial"/>
                <a:cs typeface="Arial"/>
                <a:sym typeface="Arial"/>
              </a:rPr>
              <a:t>It </a:t>
            </a:r>
            <a:r>
              <a:rPr lang="en-US" b="0" i="0" u="none" strike="noStrike" cap="none" dirty="0">
                <a:solidFill>
                  <a:schemeClr val="dk1"/>
                </a:solidFill>
                <a:latin typeface="Arial"/>
                <a:ea typeface="Arial"/>
                <a:cs typeface="Arial"/>
                <a:sym typeface="Arial"/>
              </a:rPr>
              <a:t>seemed like a very long time, like a year. Then, fortunately, someone helped me. He grabbed my arms and pulled me up. So, I lived and I'm still alive today</a:t>
            </a:r>
            <a:endParaRPr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505397"/>
            <a:ext cx="7560840" cy="2123658"/>
          </a:xfrm>
          <a:prstGeom prst="rect">
            <a:avLst/>
          </a:prstGeom>
        </p:spPr>
        <p:txBody>
          <a:bodyPr wrap="square">
            <a:spAutoFit/>
          </a:bodyPr>
          <a:lstStyle/>
          <a:p>
            <a:pPr marL="274320" lvl="0" indent="-274320">
              <a:lnSpc>
                <a:spcPct val="80000"/>
              </a:lnSpc>
              <a:buClr>
                <a:srgbClr val="FE8637"/>
              </a:buClr>
              <a:buSzPts val="1960"/>
            </a:pPr>
            <a:r>
              <a:rPr lang="en-US" sz="2800" dirty="0"/>
              <a:t>What are we aware of after reading the text?</a:t>
            </a:r>
            <a:endParaRPr lang="en-US" sz="2400" dirty="0">
              <a:latin typeface="Century Schoolbook"/>
              <a:sym typeface="Century Schoolbook"/>
            </a:endParaRPr>
          </a:p>
          <a:p>
            <a:pPr marL="914400" lvl="1" indent="-457200">
              <a:lnSpc>
                <a:spcPct val="80000"/>
              </a:lnSpc>
              <a:spcBef>
                <a:spcPts val="560"/>
              </a:spcBef>
              <a:buClr>
                <a:srgbClr val="FE8637"/>
              </a:buClr>
              <a:buSzPts val="2240"/>
              <a:buFont typeface="Century Schoolbook"/>
              <a:buAutoNum type="alphaUcPeriod"/>
            </a:pPr>
            <a:r>
              <a:rPr lang="en-US" sz="2800" dirty="0"/>
              <a:t>The ice sheet can be dangerous</a:t>
            </a:r>
            <a:endParaRPr lang="en-US" sz="2100" dirty="0">
              <a:latin typeface="Century Schoolbook"/>
              <a:sym typeface="Century Schoolbook"/>
            </a:endParaRPr>
          </a:p>
          <a:p>
            <a:pPr marL="914400" lvl="1" indent="-457200">
              <a:lnSpc>
                <a:spcPct val="80000"/>
              </a:lnSpc>
              <a:spcBef>
                <a:spcPts val="560"/>
              </a:spcBef>
              <a:buClr>
                <a:srgbClr val="FE8637"/>
              </a:buClr>
              <a:buSzPts val="2240"/>
              <a:buFont typeface="Century Schoolbook"/>
              <a:buAutoNum type="alphaUcPeriod"/>
            </a:pPr>
            <a:r>
              <a:rPr lang="en-US" sz="2800" dirty="0"/>
              <a:t>Don’t play on the ice skating area</a:t>
            </a:r>
            <a:endParaRPr lang="en-US" sz="2100" dirty="0">
              <a:latin typeface="Century Schoolbook"/>
              <a:sym typeface="Century Schoolbook"/>
            </a:endParaRPr>
          </a:p>
          <a:p>
            <a:pPr marL="914400" lvl="1" indent="-457200">
              <a:lnSpc>
                <a:spcPct val="80000"/>
              </a:lnSpc>
              <a:spcBef>
                <a:spcPts val="560"/>
              </a:spcBef>
              <a:buClr>
                <a:srgbClr val="FE8637"/>
              </a:buClr>
              <a:buSzPts val="2240"/>
              <a:buFont typeface="Century Schoolbook"/>
              <a:buAutoNum type="alphaUcPeriod"/>
            </a:pPr>
            <a:r>
              <a:rPr lang="en-US" sz="2800" dirty="0" smtClean="0"/>
              <a:t>Be </a:t>
            </a:r>
            <a:r>
              <a:rPr lang="en-US" sz="2800" dirty="0"/>
              <a:t>careful when playing ice skating</a:t>
            </a:r>
            <a:endParaRPr lang="en-US" sz="2100" dirty="0">
              <a:latin typeface="Century Schoolbook"/>
              <a:sym typeface="Century Schoolbook"/>
            </a:endParaRPr>
          </a:p>
          <a:p>
            <a:pPr marL="914400" lvl="1" indent="-457200">
              <a:lnSpc>
                <a:spcPct val="80000"/>
              </a:lnSpc>
              <a:spcBef>
                <a:spcPts val="560"/>
              </a:spcBef>
              <a:buClr>
                <a:srgbClr val="FE8637"/>
              </a:buClr>
              <a:buSzPts val="2240"/>
              <a:buFont typeface="Century Schoolbook"/>
              <a:buAutoNum type="alphaUcPeriod"/>
            </a:pPr>
            <a:r>
              <a:rPr lang="en-US" sz="2800" dirty="0" smtClean="0"/>
              <a:t>We </a:t>
            </a:r>
            <a:r>
              <a:rPr lang="en-US" sz="2800" dirty="0"/>
              <a:t>must be skillful to play ice skating</a:t>
            </a:r>
          </a:p>
        </p:txBody>
      </p:sp>
      <p:sp>
        <p:nvSpPr>
          <p:cNvPr id="4" name="5-Point Star 3"/>
          <p:cNvSpPr/>
          <p:nvPr/>
        </p:nvSpPr>
        <p:spPr>
          <a:xfrm>
            <a:off x="971600" y="2553946"/>
            <a:ext cx="649784" cy="6555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3171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404664"/>
            <a:ext cx="7776864" cy="4893647"/>
          </a:xfrm>
          <a:prstGeom prst="rect">
            <a:avLst/>
          </a:prstGeom>
        </p:spPr>
        <p:txBody>
          <a:bodyPr wrap="square">
            <a:spAutoFit/>
          </a:bodyPr>
          <a:lstStyle/>
          <a:p>
            <a:r>
              <a:rPr lang="en-US" sz="2400" dirty="0"/>
              <a:t>My sister Jordan was helping </a:t>
            </a:r>
            <a:r>
              <a:rPr lang="en-US" sz="2400" dirty="0" smtClean="0"/>
              <a:t>my</a:t>
            </a:r>
            <a:r>
              <a:rPr lang="id-ID" sz="2400" dirty="0" smtClean="0"/>
              <a:t> </a:t>
            </a:r>
            <a:r>
              <a:rPr lang="en-US" sz="2400" dirty="0" smtClean="0"/>
              <a:t>2-year-old </a:t>
            </a:r>
            <a:r>
              <a:rPr lang="en-US" sz="2400" dirty="0"/>
              <a:t>niece Berea put on her sweatshirt when Berea’s head got stuck on the neck hole.</a:t>
            </a:r>
          </a:p>
          <a:p>
            <a:endParaRPr lang="en-US" sz="2400" dirty="0"/>
          </a:p>
          <a:p>
            <a:r>
              <a:rPr lang="en-US" sz="2400" dirty="0"/>
              <a:t>Berea started panicking and saying, “I can’t see! I can’t see!” The shirt quickly slipped over her head, and the panic was gone until her arms got stuck  on the tight cuffs.</a:t>
            </a:r>
          </a:p>
          <a:p>
            <a:r>
              <a:rPr lang="en-US" sz="2400" dirty="0"/>
              <a:t>The panic returned, and she started crying again. “My fingers can’t see! My fingers can’t see!” she said.</a:t>
            </a:r>
          </a:p>
          <a:p>
            <a:r>
              <a:rPr lang="en-US" sz="2400" dirty="0"/>
              <a:t>It was all we could do not to laugh as Jordan quickly pulled Berea’s arms through the cuffs.</a:t>
            </a:r>
          </a:p>
          <a:p>
            <a:endParaRPr lang="en-US" sz="2400" dirty="0"/>
          </a:p>
        </p:txBody>
      </p:sp>
      <p:sp>
        <p:nvSpPr>
          <p:cNvPr id="4" name="Rectangle 3"/>
          <p:cNvSpPr/>
          <p:nvPr/>
        </p:nvSpPr>
        <p:spPr>
          <a:xfrm>
            <a:off x="2339752" y="2132856"/>
            <a:ext cx="6408712" cy="3528392"/>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id-ID" sz="2400" dirty="0" smtClean="0"/>
              <a:t>The benefit of reading the text is that it ....</a:t>
            </a:r>
          </a:p>
          <a:p>
            <a:endParaRPr lang="id-ID" sz="2400" dirty="0" smtClean="0"/>
          </a:p>
          <a:p>
            <a:pPr marL="342900" indent="-342900">
              <a:buFont typeface="Arial"/>
              <a:buAutoNum type="alphaUcPeriod"/>
            </a:pPr>
            <a:r>
              <a:rPr lang="id-ID" sz="2400" dirty="0"/>
              <a:t>informs the readers how to calm a kid down</a:t>
            </a:r>
          </a:p>
          <a:p>
            <a:pPr marL="342900" indent="-342900">
              <a:buFont typeface="Arial"/>
              <a:buAutoNum type="alphaUcPeriod"/>
            </a:pPr>
            <a:r>
              <a:rPr lang="id-ID" sz="2400" dirty="0"/>
              <a:t>helps us to handle a kid wearing its </a:t>
            </a:r>
            <a:r>
              <a:rPr lang="id-ID" sz="2400" dirty="0" smtClean="0"/>
              <a:t>clothe</a:t>
            </a:r>
            <a:endParaRPr lang="id-ID" sz="2400" dirty="0"/>
          </a:p>
          <a:p>
            <a:pPr marL="342900" indent="-342900">
              <a:buFont typeface="Arial"/>
              <a:buAutoNum type="alphaUcPeriod"/>
            </a:pPr>
            <a:r>
              <a:rPr lang="id-ID" sz="2400" dirty="0"/>
              <a:t>teaches us how to wear a sweatshirt</a:t>
            </a:r>
          </a:p>
          <a:p>
            <a:pPr marL="342900" indent="-342900">
              <a:buFont typeface="Arial"/>
              <a:buAutoNum type="alphaUcPeriod"/>
            </a:pPr>
            <a:r>
              <a:rPr lang="id-ID" sz="2400" dirty="0" smtClean="0"/>
              <a:t>makes the readers pleased by the story</a:t>
            </a:r>
            <a:endParaRPr lang="id-ID" sz="2400" dirty="0"/>
          </a:p>
        </p:txBody>
      </p:sp>
      <p:sp>
        <p:nvSpPr>
          <p:cNvPr id="5" name="5-Point Star 4"/>
          <p:cNvSpPr/>
          <p:nvPr/>
        </p:nvSpPr>
        <p:spPr>
          <a:xfrm>
            <a:off x="2175124" y="4581128"/>
            <a:ext cx="626368" cy="550912"/>
          </a:xfrm>
          <a:prstGeom prst="star5">
            <a:avLst>
              <a:gd name="adj" fmla="val 33975"/>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7566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724"/>
            <a:ext cx="7128792" cy="311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0868" y="2807350"/>
            <a:ext cx="8699818" cy="2677656"/>
          </a:xfrm>
          <a:prstGeom prst="rect">
            <a:avLst/>
          </a:prstGeom>
          <a:noFill/>
        </p:spPr>
        <p:txBody>
          <a:bodyPr wrap="none" rtlCol="0">
            <a:spAutoFit/>
          </a:bodyPr>
          <a:lstStyle/>
          <a:p>
            <a:r>
              <a:rPr lang="id-ID" sz="2800" dirty="0" smtClean="0"/>
              <a:t>What is the importance of the text to the readers?</a:t>
            </a:r>
          </a:p>
          <a:p>
            <a:pPr marL="514350" indent="-514350">
              <a:buAutoNum type="alphaUcPeriod"/>
            </a:pPr>
            <a:r>
              <a:rPr lang="id-ID" sz="2800" dirty="0" smtClean="0"/>
              <a:t>It tells them how to save children</a:t>
            </a:r>
          </a:p>
          <a:p>
            <a:pPr marL="514350" indent="-514350">
              <a:buFont typeface="Arial"/>
              <a:buAutoNum type="alphaUcPeriod"/>
            </a:pPr>
            <a:r>
              <a:rPr lang="id-ID" sz="2800" dirty="0"/>
              <a:t>It informs how to swim in the pool</a:t>
            </a:r>
          </a:p>
          <a:p>
            <a:pPr marL="514350" indent="-514350">
              <a:buAutoNum type="alphaUcPeriod"/>
            </a:pPr>
            <a:r>
              <a:rPr lang="id-ID" sz="2800" dirty="0" smtClean="0"/>
              <a:t>It avoids them from getting accident</a:t>
            </a:r>
          </a:p>
          <a:p>
            <a:pPr marL="514350" indent="-514350">
              <a:buAutoNum type="alphaUcPeriod"/>
            </a:pPr>
            <a:r>
              <a:rPr lang="id-ID" sz="2800" dirty="0" smtClean="0"/>
              <a:t>It warns children not to swim in the swimming pool</a:t>
            </a:r>
          </a:p>
          <a:p>
            <a:pPr marL="514350" indent="-514350">
              <a:buAutoNum type="alphaUcPeriod"/>
            </a:pPr>
            <a:endParaRPr lang="id-ID" sz="2800" dirty="0"/>
          </a:p>
        </p:txBody>
      </p:sp>
      <p:sp>
        <p:nvSpPr>
          <p:cNvPr id="4" name="5-Point Star 3"/>
          <p:cNvSpPr/>
          <p:nvPr/>
        </p:nvSpPr>
        <p:spPr>
          <a:xfrm>
            <a:off x="207108" y="4005064"/>
            <a:ext cx="648072"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6294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2339752" y="214290"/>
            <a:ext cx="5112568" cy="105447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3000"/>
              <a:buFont typeface="Arial"/>
              <a:buNone/>
            </a:pPr>
            <a:r>
              <a:rPr lang="en-US" sz="4000" b="1" i="0" u="none" strike="noStrike" cap="small" dirty="0">
                <a:solidFill>
                  <a:schemeClr val="dk2"/>
                </a:solidFill>
                <a:latin typeface="Arial"/>
                <a:ea typeface="Arial"/>
                <a:cs typeface="Arial"/>
                <a:sym typeface="Arial"/>
              </a:rPr>
              <a:t>STRUKTUR TEKS</a:t>
            </a:r>
            <a:endParaRPr sz="4000" b="1" i="0" u="none" strike="noStrike" cap="small" dirty="0">
              <a:solidFill>
                <a:schemeClr val="dk2"/>
              </a:solidFill>
              <a:latin typeface="Arial"/>
              <a:ea typeface="Arial"/>
              <a:cs typeface="Arial"/>
              <a:sym typeface="Arial"/>
            </a:endParaRPr>
          </a:p>
        </p:txBody>
      </p:sp>
      <p:sp>
        <p:nvSpPr>
          <p:cNvPr id="351" name="Shape 351"/>
          <p:cNvSpPr txBox="1">
            <a:spLocks noGrp="1"/>
          </p:cNvSpPr>
          <p:nvPr>
            <p:ph type="body" idx="1"/>
          </p:nvPr>
        </p:nvSpPr>
        <p:spPr>
          <a:xfrm>
            <a:off x="244724" y="1556792"/>
            <a:ext cx="5184576" cy="4896544"/>
          </a:xfrm>
          <a:prstGeom prst="rect">
            <a:avLst/>
          </a:prstGeom>
          <a:noFill/>
          <a:ln>
            <a:noFill/>
          </a:ln>
        </p:spPr>
        <p:txBody>
          <a:bodyPr spcFirstLastPara="1" wrap="square" lIns="91425" tIns="45700" rIns="91425" bIns="45700" anchor="t" anchorCtr="0">
            <a:noAutofit/>
          </a:bodyPr>
          <a:lstStyle/>
          <a:p>
            <a:pPr marL="640080" marR="0" lvl="1" indent="-274320" algn="l" rtl="0">
              <a:spcBef>
                <a:spcPts val="0"/>
              </a:spcBef>
              <a:spcAft>
                <a:spcPts val="0"/>
              </a:spcAft>
              <a:buClr>
                <a:schemeClr val="accent1"/>
              </a:buClr>
              <a:buSzPts val="1302"/>
              <a:buFont typeface="Noto Sans Symbols"/>
              <a:buNone/>
            </a:pPr>
            <a:r>
              <a:rPr lang="en-US" sz="1800" b="0" i="0" u="none" strike="noStrike" cap="none" dirty="0">
                <a:solidFill>
                  <a:schemeClr val="dk1"/>
                </a:solidFill>
                <a:latin typeface="Arial"/>
                <a:ea typeface="Arial"/>
                <a:cs typeface="Arial"/>
                <a:sym typeface="Arial"/>
              </a:rPr>
              <a:t>MENGOLAH RINCIAN INFORMASI</a:t>
            </a:r>
            <a:endParaRPr sz="2400" dirty="0"/>
          </a:p>
          <a:p>
            <a:pPr marL="725488" marR="0" lvl="1" indent="-358774" algn="l" rtl="0">
              <a:spcBef>
                <a:spcPts val="325"/>
              </a:spcBef>
              <a:spcAft>
                <a:spcPts val="0"/>
              </a:spcAft>
              <a:buClr>
                <a:schemeClr val="accent1"/>
              </a:buClr>
              <a:buSzPts val="1302"/>
              <a:buFont typeface="Noto Sans Symbols"/>
              <a:buChar char="●"/>
            </a:pPr>
            <a:r>
              <a:rPr lang="en-US" sz="1800" b="0" i="0" u="none" strike="noStrike" cap="none" dirty="0" err="1">
                <a:solidFill>
                  <a:schemeClr val="dk1"/>
                </a:solidFill>
                <a:latin typeface="Arial"/>
                <a:ea typeface="Arial"/>
                <a:cs typeface="Arial"/>
                <a:sym typeface="Arial"/>
              </a:rPr>
              <a:t>Mengidentifikasi</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unsur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unsur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pembentuk</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teks</a:t>
            </a:r>
            <a:endParaRPr sz="1800" b="0" i="0" u="none" strike="noStrike" cap="none" dirty="0">
              <a:solidFill>
                <a:schemeClr val="dk1"/>
              </a:solidFill>
              <a:latin typeface="Arial"/>
              <a:ea typeface="Arial"/>
              <a:cs typeface="Arial"/>
              <a:sym typeface="Arial"/>
            </a:endParaRPr>
          </a:p>
          <a:p>
            <a:pPr marL="725488" marR="0" lvl="1" indent="-358774" algn="l" rtl="0">
              <a:spcBef>
                <a:spcPts val="325"/>
              </a:spcBef>
              <a:spcAft>
                <a:spcPts val="0"/>
              </a:spcAft>
              <a:buClr>
                <a:schemeClr val="accent1"/>
              </a:buClr>
              <a:buSzPts val="1302"/>
              <a:buFont typeface="Noto Sans Symbols"/>
              <a:buChar char="●"/>
            </a:pPr>
            <a:r>
              <a:rPr lang="en-US" sz="1800" b="0" i="0" u="none" strike="noStrike" cap="none" dirty="0" err="1">
                <a:solidFill>
                  <a:schemeClr val="dk1"/>
                </a:solidFill>
                <a:latin typeface="Arial"/>
                <a:ea typeface="Arial"/>
                <a:cs typeface="Arial"/>
                <a:sym typeface="Arial"/>
              </a:rPr>
              <a:t>Mengidentifikasi</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rincian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informasi</a:t>
            </a:r>
            <a:r>
              <a:rPr lang="en-US" sz="1800" b="0" i="0" u="none" strike="noStrike" cap="none" dirty="0">
                <a:solidFill>
                  <a:schemeClr val="dk1"/>
                </a:solidFill>
                <a:latin typeface="Arial"/>
                <a:ea typeface="Arial"/>
                <a:cs typeface="Arial"/>
                <a:sym typeface="Arial"/>
              </a:rPr>
              <a:t> yang </a:t>
            </a:r>
            <a:r>
              <a:rPr lang="en-US" sz="1800" b="0" i="0" u="none" strike="noStrike" cap="none" dirty="0" err="1">
                <a:solidFill>
                  <a:schemeClr val="dk1"/>
                </a:solidFill>
                <a:latin typeface="Arial"/>
                <a:ea typeface="Arial"/>
                <a:cs typeface="Arial"/>
                <a:sym typeface="Arial"/>
              </a:rPr>
              <a:t>terdapat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dalam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teks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tersebut</a:t>
            </a:r>
            <a:r>
              <a:rPr lang="en-US" sz="1800" b="0" i="0" u="none" strike="noStrike" cap="none" dirty="0">
                <a:solidFill>
                  <a:schemeClr val="dk1"/>
                </a:solidFill>
                <a:latin typeface="Arial"/>
                <a:ea typeface="Arial"/>
                <a:cs typeface="Arial"/>
                <a:sym typeface="Arial"/>
              </a:rPr>
              <a:t> </a:t>
            </a:r>
            <a:endParaRPr sz="2400" dirty="0"/>
          </a:p>
          <a:p>
            <a:pPr marL="640080" marR="0" lvl="1" indent="-274320" algn="l" rtl="0">
              <a:spcBef>
                <a:spcPts val="325"/>
              </a:spcBef>
              <a:spcAft>
                <a:spcPts val="0"/>
              </a:spcAft>
              <a:buClr>
                <a:schemeClr val="accent1"/>
              </a:buClr>
              <a:buSzPts val="1302"/>
              <a:buFont typeface="Noto Sans Symbols"/>
              <a:buChar char="●"/>
            </a:pPr>
            <a:r>
              <a:rPr lang="en-US" sz="1800" b="0" i="0" u="none" strike="noStrike" cap="none" dirty="0" err="1">
                <a:solidFill>
                  <a:schemeClr val="dk1"/>
                </a:solidFill>
                <a:latin typeface="Arial"/>
                <a:ea typeface="Arial"/>
                <a:cs typeface="Arial"/>
                <a:sym typeface="Arial"/>
              </a:rPr>
              <a:t>Menerapkan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informasi</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pada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konteks</a:t>
            </a:r>
            <a:r>
              <a:rPr lang="en-US" sz="1800" b="0" i="0" u="none" strike="noStrike" cap="none" dirty="0">
                <a:solidFill>
                  <a:schemeClr val="dk1"/>
                </a:solidFill>
                <a:latin typeface="Arial"/>
                <a:ea typeface="Arial"/>
                <a:cs typeface="Arial"/>
                <a:sym typeface="Arial"/>
              </a:rPr>
              <a:t> yang </a:t>
            </a:r>
            <a:r>
              <a:rPr lang="en-US" sz="1800" b="0" i="0" u="none" strike="noStrike" cap="none" dirty="0" err="1" smtClean="0">
                <a:solidFill>
                  <a:schemeClr val="dk1"/>
                </a:solidFill>
                <a:latin typeface="Arial"/>
                <a:ea typeface="Arial"/>
                <a:cs typeface="Arial"/>
                <a:sym typeface="Arial"/>
              </a:rPr>
              <a:t>berbeda</a:t>
            </a:r>
            <a:r>
              <a:rPr lang="id-ID" sz="1800" b="0" i="0" u="none" strike="noStrike" cap="none" dirty="0" smtClean="0">
                <a:solidFill>
                  <a:schemeClr val="dk1"/>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a:p>
            <a:pPr marL="640080" marR="0" lvl="1" indent="-274320" algn="l" rtl="0">
              <a:spcBef>
                <a:spcPts val="325"/>
              </a:spcBef>
              <a:spcAft>
                <a:spcPts val="0"/>
              </a:spcAft>
              <a:buClr>
                <a:schemeClr val="accent1"/>
              </a:buClr>
              <a:buSzPts val="1302"/>
              <a:buFont typeface="Noto Sans Symbols"/>
              <a:buChar char="●"/>
            </a:pPr>
            <a:r>
              <a:rPr lang="en-US" sz="1800" b="0" i="0" u="none" strike="noStrike" cap="none" dirty="0" err="1">
                <a:solidFill>
                  <a:schemeClr val="dk1"/>
                </a:solidFill>
                <a:latin typeface="Arial"/>
                <a:ea typeface="Arial"/>
                <a:cs typeface="Arial"/>
                <a:sym typeface="Arial"/>
              </a:rPr>
              <a:t>Menganalis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informasi</a:t>
            </a:r>
            <a:r>
              <a:rPr lang="en-US" sz="1800" b="0" i="0" u="none" strike="noStrike" cap="none" dirty="0">
                <a:solidFill>
                  <a:schemeClr val="dk1"/>
                </a:solidFill>
                <a:latin typeface="Arial"/>
                <a:ea typeface="Arial"/>
                <a:cs typeface="Arial"/>
                <a:sym typeface="Arial"/>
              </a:rPr>
              <a:t> yang </a:t>
            </a:r>
            <a:r>
              <a:rPr lang="en-US" sz="1800" b="0" i="0" u="none" strike="noStrike" cap="none" dirty="0" err="1">
                <a:solidFill>
                  <a:schemeClr val="dk1"/>
                </a:solidFill>
                <a:latin typeface="Arial"/>
                <a:ea typeface="Arial"/>
                <a:cs typeface="Arial"/>
                <a:sym typeface="Arial"/>
              </a:rPr>
              <a:t>diperoleh</a:t>
            </a:r>
            <a:endParaRPr sz="1800" b="0" i="0" u="none" strike="noStrike" cap="none" dirty="0">
              <a:solidFill>
                <a:schemeClr val="dk1"/>
              </a:solidFill>
              <a:latin typeface="Arial"/>
              <a:ea typeface="Arial"/>
              <a:cs typeface="Arial"/>
              <a:sym typeface="Arial"/>
            </a:endParaRPr>
          </a:p>
          <a:p>
            <a:pPr marL="640080" marR="0" lvl="1" indent="-274320" algn="l" rtl="0">
              <a:spcBef>
                <a:spcPts val="325"/>
              </a:spcBef>
              <a:spcAft>
                <a:spcPts val="0"/>
              </a:spcAft>
              <a:buClr>
                <a:schemeClr val="accent1"/>
              </a:buClr>
              <a:buSzPts val="1302"/>
              <a:buFont typeface="Noto Sans Symbols"/>
              <a:buChar char="●"/>
            </a:pPr>
            <a:r>
              <a:rPr lang="en-US" sz="1800" b="0" i="0" u="none" strike="noStrike" cap="none" dirty="0" err="1">
                <a:solidFill>
                  <a:schemeClr val="dk1"/>
                </a:solidFill>
                <a:latin typeface="Arial"/>
                <a:ea typeface="Arial"/>
                <a:cs typeface="Arial"/>
                <a:sym typeface="Arial"/>
              </a:rPr>
              <a:t>Menyimpulkan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berdasarkan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informasi</a:t>
            </a:r>
            <a:r>
              <a:rPr lang="en-US" sz="1800" b="0" i="0" u="none" strike="noStrike" cap="none" dirty="0">
                <a:solidFill>
                  <a:schemeClr val="dk1"/>
                </a:solidFill>
                <a:latin typeface="Arial"/>
                <a:ea typeface="Arial"/>
                <a:cs typeface="Arial"/>
                <a:sym typeface="Arial"/>
              </a:rPr>
              <a:t> yang </a:t>
            </a:r>
            <a:r>
              <a:rPr lang="en-US" sz="1800" b="0" i="0" u="none" strike="noStrike" cap="none" dirty="0" err="1">
                <a:solidFill>
                  <a:schemeClr val="dk1"/>
                </a:solidFill>
                <a:latin typeface="Arial"/>
                <a:ea typeface="Arial"/>
                <a:cs typeface="Arial"/>
                <a:sym typeface="Arial"/>
              </a:rPr>
              <a:t>terdapat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dalam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teks</a:t>
            </a:r>
            <a:endParaRPr sz="1800" b="0" i="0" u="none" strike="noStrike" cap="none" dirty="0">
              <a:solidFill>
                <a:schemeClr val="dk1"/>
              </a:solidFill>
              <a:latin typeface="Arial"/>
              <a:ea typeface="Arial"/>
              <a:cs typeface="Arial"/>
              <a:sym typeface="Arial"/>
            </a:endParaRPr>
          </a:p>
          <a:p>
            <a:pPr marL="640080" marR="0" lvl="1" indent="-274320" algn="l" rtl="0">
              <a:spcBef>
                <a:spcPts val="325"/>
              </a:spcBef>
              <a:spcAft>
                <a:spcPts val="0"/>
              </a:spcAft>
              <a:buClr>
                <a:schemeClr val="accent1"/>
              </a:buClr>
              <a:buSzPts val="1302"/>
              <a:buFont typeface="Noto Sans Symbols"/>
              <a:buChar char="●"/>
            </a:pPr>
            <a:r>
              <a:rPr lang="en-US" sz="1800" b="0" i="0" u="none" strike="noStrike" cap="none" dirty="0" err="1">
                <a:solidFill>
                  <a:schemeClr val="dk1"/>
                </a:solidFill>
                <a:latin typeface="Arial"/>
                <a:ea typeface="Arial"/>
                <a:cs typeface="Arial"/>
                <a:sym typeface="Arial"/>
              </a:rPr>
              <a:t>Menentukan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sebab</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terjadinya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suatu</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peristiwa</a:t>
            </a:r>
            <a:endParaRPr sz="1800" b="0" i="0" u="none" strike="noStrike" cap="none" dirty="0">
              <a:solidFill>
                <a:schemeClr val="dk1"/>
              </a:solidFill>
              <a:latin typeface="Arial"/>
              <a:ea typeface="Arial"/>
              <a:cs typeface="Arial"/>
              <a:sym typeface="Arial"/>
            </a:endParaRPr>
          </a:p>
          <a:p>
            <a:pPr marL="640080" marR="0" lvl="1" indent="-274320" algn="l" rtl="0">
              <a:spcBef>
                <a:spcPts val="325"/>
              </a:spcBef>
              <a:spcAft>
                <a:spcPts val="0"/>
              </a:spcAft>
              <a:buClr>
                <a:schemeClr val="accent1"/>
              </a:buClr>
              <a:buSzPts val="1302"/>
              <a:buFont typeface="Noto Sans Symbols"/>
              <a:buChar char="●"/>
            </a:pPr>
            <a:r>
              <a:rPr lang="en-US" sz="1800" b="0" i="0" u="none" strike="noStrike" cap="none" dirty="0" err="1">
                <a:solidFill>
                  <a:schemeClr val="dk1"/>
                </a:solidFill>
                <a:latin typeface="Arial"/>
                <a:ea typeface="Arial"/>
                <a:cs typeface="Arial"/>
                <a:sym typeface="Arial"/>
              </a:rPr>
              <a:t>Menentukan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akibat</a:t>
            </a:r>
            <a:r>
              <a:rPr lang="en-US" sz="1800" b="0" i="0" u="none" strike="noStrike" cap="none" dirty="0">
                <a:solidFill>
                  <a:schemeClr val="dk1"/>
                </a:solidFill>
                <a:latin typeface="Arial"/>
                <a:ea typeface="Arial"/>
                <a:cs typeface="Arial"/>
                <a:sym typeface="Arial"/>
              </a:rPr>
              <a:t> yang </a:t>
            </a:r>
            <a:r>
              <a:rPr lang="en-US" sz="1800" b="0" i="0" u="none" strike="noStrike" cap="none" dirty="0" err="1">
                <a:solidFill>
                  <a:schemeClr val="dk1"/>
                </a:solidFill>
                <a:latin typeface="Arial"/>
                <a:ea typeface="Arial"/>
                <a:cs typeface="Arial"/>
                <a:sym typeface="Arial"/>
              </a:rPr>
              <a:t>muncul</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terkait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informasi</a:t>
            </a:r>
            <a:r>
              <a:rPr lang="en-US" sz="1800" b="0" i="0" u="none" strike="noStrike" cap="none" dirty="0">
                <a:solidFill>
                  <a:schemeClr val="dk1"/>
                </a:solidFill>
                <a:latin typeface="Arial"/>
                <a:ea typeface="Arial"/>
                <a:cs typeface="Arial"/>
                <a:sym typeface="Arial"/>
              </a:rPr>
              <a:t> yang </a:t>
            </a:r>
            <a:r>
              <a:rPr lang="en-US" sz="1800" b="0" i="0" u="none" strike="noStrike" cap="none" dirty="0" err="1">
                <a:solidFill>
                  <a:schemeClr val="dk1"/>
                </a:solidFill>
                <a:latin typeface="Arial"/>
                <a:ea typeface="Arial"/>
                <a:cs typeface="Arial"/>
                <a:sym typeface="Arial"/>
              </a:rPr>
              <a:t>terdapat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dalam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teks</a:t>
            </a:r>
            <a:endParaRPr sz="1800" b="0" i="0" u="none" strike="noStrike" cap="none" dirty="0">
              <a:solidFill>
                <a:schemeClr val="dk1"/>
              </a:solidFill>
              <a:latin typeface="Arial"/>
              <a:ea typeface="Arial"/>
              <a:cs typeface="Arial"/>
              <a:sym typeface="Arial"/>
            </a:endParaRPr>
          </a:p>
          <a:p>
            <a:pPr marL="640080" marR="0" lvl="1" indent="-274320" algn="l" rtl="0">
              <a:spcBef>
                <a:spcPts val="325"/>
              </a:spcBef>
              <a:spcAft>
                <a:spcPts val="0"/>
              </a:spcAft>
              <a:buClr>
                <a:schemeClr val="accent1"/>
              </a:buClr>
              <a:buSzPts val="1302"/>
              <a:buFont typeface="Noto Sans Symbols"/>
              <a:buChar char="●"/>
            </a:pPr>
            <a:r>
              <a:rPr lang="en-US" sz="1800" b="0" i="0" u="none" strike="noStrike" cap="none" dirty="0" err="1" smtClean="0">
                <a:solidFill>
                  <a:schemeClr val="dk1"/>
                </a:solidFill>
                <a:latin typeface="Arial"/>
                <a:ea typeface="Arial"/>
                <a:cs typeface="Arial"/>
                <a:sym typeface="Arial"/>
              </a:rPr>
              <a:t>Mengunakan</a:t>
            </a:r>
            <a:r>
              <a:rPr lang="en-US" sz="1800" b="0" i="0" u="none" strike="noStrike" cap="none" dirty="0" smtClean="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informasi</a:t>
            </a:r>
            <a:r>
              <a:rPr lang="en-US" sz="1800" b="0" i="0" u="none" strike="noStrike" cap="none" dirty="0">
                <a:solidFill>
                  <a:schemeClr val="dk1"/>
                </a:solidFill>
                <a:latin typeface="Arial"/>
                <a:ea typeface="Arial"/>
                <a:cs typeface="Arial"/>
                <a:sym typeface="Arial"/>
              </a:rPr>
              <a:t> </a:t>
            </a:r>
            <a:r>
              <a:rPr lang="en-US" sz="1800" b="0" i="0" u="none" strike="noStrike" cap="none" dirty="0" smtClean="0">
                <a:solidFill>
                  <a:schemeClr val="dk1"/>
                </a:solidFill>
                <a:latin typeface="Arial"/>
                <a:ea typeface="Arial"/>
                <a:cs typeface="Arial"/>
                <a:sym typeface="Arial"/>
              </a:rPr>
              <a:t>u</a:t>
            </a:r>
            <a:r>
              <a:rPr lang="id-ID" sz="1800" b="0" i="0" u="none" strike="noStrike" cap="none" dirty="0" smtClean="0">
                <a:solidFill>
                  <a:schemeClr val="dk1"/>
                </a:solidFill>
                <a:latin typeface="Arial"/>
                <a:ea typeface="Arial"/>
                <a:cs typeface="Arial"/>
                <a:sym typeface="Arial"/>
              </a:rPr>
              <a:t>n</a:t>
            </a:r>
            <a:r>
              <a:rPr lang="en-US" sz="1800" b="0" i="0" u="none" strike="noStrike" cap="none" dirty="0" err="1" smtClean="0">
                <a:solidFill>
                  <a:schemeClr val="dk1"/>
                </a:solidFill>
                <a:latin typeface="Arial"/>
                <a:ea typeface="Arial"/>
                <a:cs typeface="Arial"/>
                <a:sym typeface="Arial"/>
              </a:rPr>
              <a:t>tuk</a:t>
            </a:r>
            <a:r>
              <a:rPr lang="en-US" sz="1800" b="0" i="0" u="none" strike="noStrike" cap="none" dirty="0" smtClean="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memecahkan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masalah</a:t>
            </a:r>
            <a:endParaRPr sz="1800" b="0" i="0" u="none" strike="noStrike" cap="none" dirty="0">
              <a:solidFill>
                <a:schemeClr val="dk1"/>
              </a:solidFill>
              <a:latin typeface="Arial"/>
              <a:ea typeface="Arial"/>
              <a:cs typeface="Arial"/>
              <a:sym typeface="Arial"/>
            </a:endParaRPr>
          </a:p>
          <a:p>
            <a:pPr marL="640080" marR="0" lvl="1" indent="-191668" algn="l" rtl="0">
              <a:spcBef>
                <a:spcPts val="325"/>
              </a:spcBef>
              <a:spcAft>
                <a:spcPts val="0"/>
              </a:spcAft>
              <a:buClr>
                <a:schemeClr val="accent1"/>
              </a:buClr>
              <a:buSzPts val="1302"/>
              <a:buFont typeface="Noto Sans Symbols"/>
              <a:buNone/>
            </a:pPr>
            <a:endParaRPr sz="1800" b="0" i="0" u="none" strike="noStrike" cap="none" dirty="0">
              <a:solidFill>
                <a:schemeClr val="dk1"/>
              </a:solidFill>
              <a:latin typeface="Arial"/>
              <a:ea typeface="Arial"/>
              <a:cs typeface="Arial"/>
              <a:sym typeface="Arial"/>
            </a:endParaRPr>
          </a:p>
          <a:p>
            <a:pPr marL="640080" marR="0" lvl="1" indent="-191668" algn="l" rtl="0">
              <a:spcBef>
                <a:spcPts val="325"/>
              </a:spcBef>
              <a:spcAft>
                <a:spcPts val="0"/>
              </a:spcAft>
              <a:buClr>
                <a:schemeClr val="accent1"/>
              </a:buClr>
              <a:buSzPts val="1302"/>
              <a:buFont typeface="Noto Sans Symbols"/>
              <a:buNone/>
            </a:pPr>
            <a:endParaRPr sz="18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302"/>
              <a:buFont typeface="Noto Sans Symbols"/>
              <a:buNone/>
            </a:pPr>
            <a:r>
              <a:rPr sz="2000" b="0" i="0" u="none" strike="noStrike" cap="none" dirty="0" smtClean="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p:txBody>
      </p:sp>
      <p:sp>
        <p:nvSpPr>
          <p:cNvPr id="352" name="Shape 352"/>
          <p:cNvSpPr txBox="1"/>
          <p:nvPr/>
        </p:nvSpPr>
        <p:spPr>
          <a:xfrm>
            <a:off x="5360392" y="1700808"/>
            <a:ext cx="3312368" cy="43736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err="1">
                <a:solidFill>
                  <a:schemeClr val="dk1"/>
                </a:solidFill>
                <a:latin typeface="Century Schoolbook"/>
                <a:ea typeface="Century Schoolbook"/>
                <a:cs typeface="Century Schoolbook"/>
                <a:sym typeface="Century Schoolbook"/>
              </a:rPr>
              <a:t>Siswa</a:t>
            </a:r>
            <a:r>
              <a:rPr lang="en-US" sz="1800" b="0" i="0" u="none" strike="noStrike" cap="none" dirty="0">
                <a:solidFill>
                  <a:schemeClr val="dk1"/>
                </a:solidFill>
                <a:latin typeface="Century Schoolbook"/>
                <a:ea typeface="Century Schoolbook"/>
                <a:cs typeface="Century Schoolbook"/>
                <a:sym typeface="Century Schoolbook"/>
              </a:rPr>
              <a:t> </a:t>
            </a:r>
            <a:r>
              <a:rPr lang="en-US" sz="1800" b="0" i="0" u="none" strike="noStrike" cap="none" dirty="0" err="1">
                <a:solidFill>
                  <a:schemeClr val="dk1"/>
                </a:solidFill>
                <a:latin typeface="Century Schoolbook"/>
                <a:ea typeface="Century Schoolbook"/>
                <a:cs typeface="Century Schoolbook"/>
                <a:sym typeface="Century Schoolbook"/>
              </a:rPr>
              <a:t>dapat</a:t>
            </a:r>
            <a:r>
              <a:rPr lang="en-US" sz="1800" b="0" i="0" u="none" strike="noStrike" cap="none" dirty="0">
                <a:solidFill>
                  <a:schemeClr val="dk1"/>
                </a:solidFill>
                <a:latin typeface="Century Schoolbook"/>
                <a:ea typeface="Century Schoolbook"/>
                <a:cs typeface="Century Schoolbook"/>
                <a:sym typeface="Century Schoolbook"/>
              </a:rPr>
              <a:t> </a:t>
            </a:r>
            <a:r>
              <a:rPr lang="en-US" sz="1800" b="0" i="0" u="none" strike="noStrike" cap="none" dirty="0" err="1">
                <a:solidFill>
                  <a:schemeClr val="dk1"/>
                </a:solidFill>
                <a:latin typeface="Century Schoolbook"/>
                <a:ea typeface="Century Schoolbook"/>
                <a:cs typeface="Century Schoolbook"/>
                <a:sym typeface="Century Schoolbook"/>
              </a:rPr>
              <a:t>mengidentifikasi</a:t>
            </a:r>
            <a:endParaRPr sz="18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en-US" sz="1800" dirty="0" err="1">
                <a:solidFill>
                  <a:schemeClr val="dk1"/>
                </a:solidFill>
                <a:latin typeface="Century Schoolbook"/>
                <a:ea typeface="Century Schoolbook"/>
                <a:cs typeface="Century Schoolbook"/>
                <a:sym typeface="Century Schoolbook"/>
              </a:rPr>
              <a:t>keterkaitan</a:t>
            </a:r>
            <a:r>
              <a:rPr lang="en-US" sz="1800" dirty="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makna</a:t>
            </a:r>
            <a:r>
              <a:rPr lang="en-US" sz="1800" dirty="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antar</a:t>
            </a:r>
            <a:r>
              <a:rPr lang="en-US" sz="1800" dirty="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bagian-bagian</a:t>
            </a:r>
            <a:endParaRPr sz="18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en-US" sz="1800" dirty="0" err="1">
                <a:solidFill>
                  <a:schemeClr val="dk1"/>
                </a:solidFill>
                <a:latin typeface="Century Schoolbook"/>
                <a:ea typeface="Century Schoolbook"/>
                <a:cs typeface="Century Schoolbook"/>
                <a:sym typeface="Century Schoolbook"/>
              </a:rPr>
              <a:t>dalam</a:t>
            </a:r>
            <a:r>
              <a:rPr lang="en-US" sz="1800" dirty="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teks</a:t>
            </a:r>
            <a:r>
              <a:rPr lang="en-US" sz="1800" dirty="0" smtClean="0">
                <a:solidFill>
                  <a:schemeClr val="dk1"/>
                </a:solidFill>
                <a:latin typeface="Century Schoolbook"/>
                <a:ea typeface="Century Schoolbook"/>
                <a:cs typeface="Century Schoolbook"/>
                <a:sym typeface="Century Schoolbook"/>
              </a:rPr>
              <a:t>:</a:t>
            </a:r>
            <a:endParaRPr lang="id-ID" sz="1800" dirty="0" smtClean="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dirty="0"/>
          </a:p>
          <a:p>
            <a:pPr marL="285750" marR="0" lvl="0" indent="-285750" algn="l" rtl="0">
              <a:spcBef>
                <a:spcPts val="0"/>
              </a:spcBef>
              <a:spcAft>
                <a:spcPts val="0"/>
              </a:spcAft>
              <a:buFont typeface="Wingdings" pitchFamily="2" charset="2"/>
              <a:buChar char="q"/>
            </a:pPr>
            <a:r>
              <a:rPr lang="en-US" sz="1800" dirty="0" err="1" smtClean="0">
                <a:solidFill>
                  <a:schemeClr val="dk1"/>
                </a:solidFill>
                <a:latin typeface="Century Schoolbook"/>
                <a:ea typeface="Century Schoolbook"/>
                <a:cs typeface="Century Schoolbook"/>
                <a:sym typeface="Century Schoolbook"/>
              </a:rPr>
              <a:t>pandangan</a:t>
            </a:r>
            <a:r>
              <a:rPr lang="en-US" sz="1800" dirty="0" smtClean="0">
                <a:solidFill>
                  <a:schemeClr val="dk1"/>
                </a:solidFill>
                <a:latin typeface="Century Schoolbook"/>
                <a:ea typeface="Century Schoolbook"/>
                <a:cs typeface="Century Schoolbook"/>
                <a:sym typeface="Century Schoolbook"/>
              </a:rPr>
              <a:t>/</a:t>
            </a:r>
            <a:r>
              <a:rPr lang="en-US" sz="1800" dirty="0" err="1" smtClean="0">
                <a:solidFill>
                  <a:schemeClr val="dk1"/>
                </a:solidFill>
                <a:latin typeface="Century Schoolbook"/>
                <a:ea typeface="Century Schoolbook"/>
                <a:cs typeface="Century Schoolbook"/>
                <a:sym typeface="Century Schoolbook"/>
              </a:rPr>
              <a:t>maksud</a:t>
            </a:r>
            <a:r>
              <a:rPr lang="en-US" sz="1800" dirty="0" smtClean="0">
                <a:solidFill>
                  <a:schemeClr val="dk1"/>
                </a:solidFill>
                <a:latin typeface="Century Schoolbook"/>
                <a:ea typeface="Century Schoolbook"/>
                <a:cs typeface="Century Schoolbook"/>
                <a:sym typeface="Century Schoolbook"/>
              </a:rPr>
              <a:t>/</a:t>
            </a:r>
            <a:r>
              <a:rPr lang="en-US" sz="1800" dirty="0" err="1" smtClean="0">
                <a:solidFill>
                  <a:schemeClr val="dk1"/>
                </a:solidFill>
                <a:latin typeface="Century Schoolbook"/>
                <a:ea typeface="Century Schoolbook"/>
                <a:cs typeface="Century Schoolbook"/>
                <a:sym typeface="Century Schoolbook"/>
              </a:rPr>
              <a:t>pendapat</a:t>
            </a:r>
            <a:r>
              <a:rPr lang="en-US" sz="1800" dirty="0" smtClean="0">
                <a:solidFill>
                  <a:schemeClr val="dk1"/>
                </a:solidFill>
                <a:latin typeface="Century Schoolbook"/>
                <a:ea typeface="Century Schoolbook"/>
                <a:cs typeface="Century Schoolbook"/>
                <a:sym typeface="Century Schoolbook"/>
              </a:rPr>
              <a:t> </a:t>
            </a:r>
            <a:r>
              <a:rPr lang="en-US" sz="1800" dirty="0">
                <a:solidFill>
                  <a:schemeClr val="dk1"/>
                </a:solidFill>
                <a:latin typeface="Century Schoolbook"/>
                <a:ea typeface="Century Schoolbook"/>
                <a:cs typeface="Century Schoolbook"/>
                <a:sym typeface="Century Schoolbook"/>
              </a:rPr>
              <a:t>yang</a:t>
            </a:r>
            <a:endParaRPr dirty="0"/>
          </a:p>
          <a:p>
            <a:pPr marR="0" lvl="0" algn="l" rtl="0">
              <a:spcBef>
                <a:spcPts val="0"/>
              </a:spcBef>
              <a:spcAft>
                <a:spcPts val="0"/>
              </a:spcAft>
            </a:pPr>
            <a:r>
              <a:rPr lang="id-ID" sz="1800" dirty="0" smtClean="0">
                <a:solidFill>
                  <a:schemeClr val="dk1"/>
                </a:solidFill>
                <a:latin typeface="Century Schoolbook"/>
                <a:ea typeface="Century Schoolbook"/>
                <a:cs typeface="Century Schoolbook"/>
                <a:sym typeface="Century Schoolbook"/>
              </a:rPr>
              <a:t>     </a:t>
            </a:r>
            <a:r>
              <a:rPr lang="en-US" sz="1800" dirty="0" err="1" smtClean="0">
                <a:solidFill>
                  <a:schemeClr val="dk1"/>
                </a:solidFill>
                <a:latin typeface="Century Schoolbook"/>
                <a:ea typeface="Century Schoolbook"/>
                <a:cs typeface="Century Schoolbook"/>
                <a:sym typeface="Century Schoolbook"/>
              </a:rPr>
              <a:t>menjadi</a:t>
            </a:r>
            <a:r>
              <a:rPr lang="en-US" sz="1800" dirty="0" smtClean="0">
                <a:solidFill>
                  <a:schemeClr val="dk1"/>
                </a:solidFill>
                <a:latin typeface="Century Schoolbook"/>
                <a:ea typeface="Century Schoolbook"/>
                <a:cs typeface="Century Schoolbook"/>
                <a:sym typeface="Century Schoolbook"/>
              </a:rPr>
              <a:t> </a:t>
            </a:r>
            <a:r>
              <a:rPr lang="en-US" sz="1800" dirty="0">
                <a:solidFill>
                  <a:schemeClr val="dk1"/>
                </a:solidFill>
                <a:latin typeface="Century Schoolbook"/>
                <a:ea typeface="Century Schoolbook"/>
                <a:cs typeface="Century Schoolbook"/>
                <a:sym typeface="Century Schoolbook"/>
              </a:rPr>
              <a:t>ide </a:t>
            </a:r>
            <a:r>
              <a:rPr lang="en-US" sz="1800" dirty="0" err="1">
                <a:solidFill>
                  <a:schemeClr val="dk1"/>
                </a:solidFill>
                <a:latin typeface="Century Schoolbook"/>
                <a:ea typeface="Century Schoolbook"/>
                <a:cs typeface="Century Schoolbook"/>
                <a:sym typeface="Century Schoolbook"/>
              </a:rPr>
              <a:t>utama</a:t>
            </a:r>
            <a:endParaRPr sz="1800" dirty="0">
              <a:solidFill>
                <a:schemeClr val="dk1"/>
              </a:solidFill>
              <a:latin typeface="Century Schoolbook"/>
              <a:ea typeface="Century Schoolbook"/>
              <a:cs typeface="Century Schoolbook"/>
              <a:sym typeface="Century Schoolbook"/>
            </a:endParaRPr>
          </a:p>
          <a:p>
            <a:pPr marL="285750" marR="0" lvl="0" indent="-285750" algn="l" rtl="0">
              <a:spcBef>
                <a:spcPts val="0"/>
              </a:spcBef>
              <a:spcAft>
                <a:spcPts val="0"/>
              </a:spcAft>
              <a:buFont typeface="Wingdings" pitchFamily="2" charset="2"/>
              <a:buChar char="q"/>
            </a:pPr>
            <a:r>
              <a:rPr lang="en-US" sz="1800" dirty="0" err="1" smtClean="0">
                <a:solidFill>
                  <a:schemeClr val="dk1"/>
                </a:solidFill>
                <a:latin typeface="Century Schoolbook"/>
                <a:ea typeface="Century Schoolbook"/>
                <a:cs typeface="Century Schoolbook"/>
                <a:sym typeface="Century Schoolbook"/>
              </a:rPr>
              <a:t>rincian</a:t>
            </a:r>
            <a:r>
              <a:rPr lang="en-US" sz="1800" dirty="0" smtClean="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argumentasi</a:t>
            </a:r>
            <a:r>
              <a:rPr lang="en-US" sz="1800" dirty="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rincian</a:t>
            </a:r>
            <a:r>
              <a:rPr lang="en-US" sz="1800" dirty="0">
                <a:solidFill>
                  <a:schemeClr val="dk1"/>
                </a:solidFill>
                <a:latin typeface="Century Schoolbook"/>
                <a:ea typeface="Century Schoolbook"/>
                <a:cs typeface="Century Schoolbook"/>
                <a:sym typeface="Century Schoolbook"/>
              </a:rPr>
              <a:t> </a:t>
            </a:r>
            <a:r>
              <a:rPr lang="en-US" sz="1800" dirty="0" err="1" smtClean="0">
                <a:solidFill>
                  <a:schemeClr val="dk1"/>
                </a:solidFill>
                <a:latin typeface="Century Schoolbook"/>
                <a:ea typeface="Century Schoolbook"/>
                <a:cs typeface="Century Schoolbook"/>
                <a:sym typeface="Century Schoolbook"/>
              </a:rPr>
              <a:t>langkah</a:t>
            </a:r>
            <a:r>
              <a:rPr lang="id-ID" sz="1800" dirty="0" smtClean="0">
                <a:solidFill>
                  <a:schemeClr val="dk1"/>
                </a:solidFill>
                <a:latin typeface="Century Schoolbook"/>
                <a:ea typeface="Century Schoolbook"/>
                <a:cs typeface="Century Schoolbook"/>
                <a:sym typeface="Century Schoolbook"/>
              </a:rPr>
              <a:t> </a:t>
            </a:r>
            <a:r>
              <a:rPr lang="en-US" sz="1800" dirty="0" err="1" smtClean="0">
                <a:solidFill>
                  <a:schemeClr val="dk1"/>
                </a:solidFill>
                <a:latin typeface="Century Schoolbook"/>
                <a:ea typeface="Century Schoolbook"/>
                <a:cs typeface="Century Schoolbook"/>
                <a:sym typeface="Century Schoolbook"/>
              </a:rPr>
              <a:t>langkah</a:t>
            </a:r>
            <a:r>
              <a:rPr lang="en-US" sz="1800" dirty="0" smtClean="0">
                <a:solidFill>
                  <a:schemeClr val="dk1"/>
                </a:solidFill>
                <a:latin typeface="Century Schoolbook"/>
                <a:ea typeface="Century Schoolbook"/>
                <a:cs typeface="Century Schoolbook"/>
                <a:sym typeface="Century Schoolbook"/>
              </a:rPr>
              <a:t>,</a:t>
            </a:r>
            <a:r>
              <a:rPr lang="id-ID" dirty="0">
                <a:ea typeface="Century Schoolbook"/>
              </a:rPr>
              <a:t> </a:t>
            </a:r>
            <a:r>
              <a:rPr lang="en-US" sz="1800" dirty="0" err="1" smtClean="0">
                <a:solidFill>
                  <a:schemeClr val="dk1"/>
                </a:solidFill>
                <a:latin typeface="Century Schoolbook"/>
                <a:ea typeface="Century Schoolbook"/>
                <a:cs typeface="Century Schoolbook"/>
                <a:sym typeface="Century Schoolbook"/>
              </a:rPr>
              <a:t>rincian</a:t>
            </a:r>
            <a:r>
              <a:rPr lang="en-US" sz="1800" dirty="0" smtClean="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peristiwa</a:t>
            </a:r>
            <a:r>
              <a:rPr lang="en-US" sz="1800" dirty="0">
                <a:solidFill>
                  <a:schemeClr val="dk1"/>
                </a:solidFill>
                <a:latin typeface="Century Schoolbook"/>
                <a:ea typeface="Century Schoolbook"/>
                <a:cs typeface="Century Schoolbook"/>
                <a:sym typeface="Century Schoolbook"/>
              </a:rPr>
              <a:t>, </a:t>
            </a:r>
            <a:r>
              <a:rPr lang="en-US" sz="1800" dirty="0" err="1" smtClean="0">
                <a:solidFill>
                  <a:schemeClr val="dk1"/>
                </a:solidFill>
                <a:latin typeface="Century Schoolbook"/>
                <a:ea typeface="Century Schoolbook"/>
                <a:cs typeface="Century Schoolbook"/>
                <a:sym typeface="Century Schoolbook"/>
              </a:rPr>
              <a:t>rincian</a:t>
            </a:r>
            <a:r>
              <a:rPr lang="id-ID" sz="1800" dirty="0">
                <a:solidFill>
                  <a:schemeClr val="dk1"/>
                </a:solidFill>
                <a:latin typeface="Century Schoolbook"/>
                <a:ea typeface="Century Schoolbook"/>
                <a:cs typeface="Century Schoolbook"/>
                <a:sym typeface="Century Schoolbook"/>
              </a:rPr>
              <a:t> </a:t>
            </a:r>
            <a:r>
              <a:rPr lang="en-US" sz="1800" dirty="0" err="1" smtClean="0">
                <a:solidFill>
                  <a:schemeClr val="dk1"/>
                </a:solidFill>
                <a:latin typeface="Century Schoolbook"/>
                <a:ea typeface="Century Schoolbook"/>
                <a:cs typeface="Century Schoolbook"/>
                <a:sym typeface="Century Schoolbook"/>
              </a:rPr>
              <a:t>deskripsi</a:t>
            </a:r>
            <a:r>
              <a:rPr lang="en-US" sz="1800" dirty="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rincian</a:t>
            </a:r>
            <a:r>
              <a:rPr lang="en-US" sz="1800" dirty="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unsur-unsur</a:t>
            </a:r>
            <a:r>
              <a:rPr lang="en-US" sz="1800" dirty="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teks</a:t>
            </a:r>
            <a:endParaRPr sz="1800" dirty="0">
              <a:solidFill>
                <a:schemeClr val="dk1"/>
              </a:solidFill>
              <a:latin typeface="Century Schoolbook"/>
              <a:ea typeface="Century Schoolbook"/>
              <a:cs typeface="Century Schoolbook"/>
              <a:sym typeface="Century Schoolbook"/>
            </a:endParaRPr>
          </a:p>
          <a:p>
            <a:pPr marL="285750" marR="0" lvl="0" indent="-285750" algn="l" rtl="0">
              <a:spcBef>
                <a:spcPts val="0"/>
              </a:spcBef>
              <a:spcAft>
                <a:spcPts val="0"/>
              </a:spcAft>
              <a:buFont typeface="Wingdings" pitchFamily="2" charset="2"/>
              <a:buChar char="q"/>
            </a:pPr>
            <a:r>
              <a:rPr lang="en-US" sz="1800" dirty="0" smtClean="0">
                <a:solidFill>
                  <a:schemeClr val="dk1"/>
                </a:solidFill>
                <a:latin typeface="Century Schoolbook"/>
                <a:ea typeface="Century Schoolbook"/>
                <a:cs typeface="Century Schoolbook"/>
                <a:sym typeface="Century Schoolbook"/>
              </a:rPr>
              <a:t>plot</a:t>
            </a:r>
            <a:r>
              <a:rPr lang="en-US" sz="1800" dirty="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alur</a:t>
            </a:r>
            <a:r>
              <a:rPr lang="en-US" sz="1800" dirty="0">
                <a:solidFill>
                  <a:schemeClr val="dk1"/>
                </a:solidFill>
                <a:latin typeface="Century Schoolbook"/>
                <a:ea typeface="Century Schoolbook"/>
                <a:cs typeface="Century Schoolbook"/>
                <a:sym typeface="Century Schoolbook"/>
              </a:rPr>
              <a:t> </a:t>
            </a:r>
            <a:r>
              <a:rPr lang="en-US" sz="1800" dirty="0" err="1">
                <a:solidFill>
                  <a:schemeClr val="dk1"/>
                </a:solidFill>
                <a:latin typeface="Century Schoolbook"/>
                <a:ea typeface="Century Schoolbook"/>
                <a:cs typeface="Century Schoolbook"/>
                <a:sym typeface="Century Schoolbook"/>
              </a:rPr>
              <a:t>pikiran</a:t>
            </a:r>
            <a:endParaRPr sz="1800" dirty="0">
              <a:solidFill>
                <a:schemeClr val="dk1"/>
              </a:solidFill>
              <a:latin typeface="Century Schoolbook"/>
              <a:ea typeface="Century Schoolbook"/>
              <a:cs typeface="Century Schoolbook"/>
              <a:sym typeface="Century Schoolbook"/>
            </a:endParaRPr>
          </a:p>
          <a:p>
            <a:pPr marL="472440" marR="0" lvl="1" algn="l" rtl="0">
              <a:lnSpc>
                <a:spcPct val="100000"/>
              </a:lnSpc>
              <a:spcBef>
                <a:spcPts val="420"/>
              </a:spcBef>
              <a:spcAft>
                <a:spcPts val="0"/>
              </a:spcAft>
              <a:buClr>
                <a:schemeClr val="accent1"/>
              </a:buClr>
              <a:buSzPts val="1680"/>
            </a:pPr>
            <a:endParaRPr sz="2100" b="0" i="0" u="none" strike="noStrike" cap="none" dirty="0">
              <a:solidFill>
                <a:schemeClr val="dk1"/>
              </a:solidFill>
              <a:latin typeface="Arial"/>
              <a:ea typeface="Arial"/>
              <a:cs typeface="Arial"/>
              <a:sym typeface="Arial"/>
            </a:endParaRPr>
          </a:p>
          <a:p>
            <a:pPr marL="640080" marR="0" lvl="1" indent="-167640" algn="l" rtl="0">
              <a:lnSpc>
                <a:spcPct val="100000"/>
              </a:lnSpc>
              <a:spcBef>
                <a:spcPts val="420"/>
              </a:spcBef>
              <a:spcAft>
                <a:spcPts val="0"/>
              </a:spcAft>
              <a:buClr>
                <a:schemeClr val="accent1"/>
              </a:buClr>
              <a:buSzPts val="1680"/>
              <a:buFont typeface="Noto Sans Symbols"/>
              <a:buNone/>
            </a:pPr>
            <a:endParaRPr sz="2100" b="0" i="0" u="none" strike="noStrike" cap="none" dirty="0">
              <a:solidFill>
                <a:schemeClr val="dk1"/>
              </a:solidFill>
              <a:latin typeface="Arial"/>
              <a:ea typeface="Arial"/>
              <a:cs typeface="Arial"/>
              <a:sym typeface="Arial"/>
            </a:endParaRPr>
          </a:p>
          <a:p>
            <a:pPr marL="274320" marR="0" lvl="0" indent="-274320" algn="l" rtl="0">
              <a:lnSpc>
                <a:spcPct val="100000"/>
              </a:lnSpc>
              <a:spcBef>
                <a:spcPts val="60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en-US" sz="3000" b="0" i="0" u="none" strike="noStrike" cap="small" dirty="0" err="1">
                <a:solidFill>
                  <a:schemeClr val="dk2"/>
                </a:solidFill>
                <a:latin typeface="Arial"/>
                <a:ea typeface="Arial"/>
                <a:cs typeface="Arial"/>
                <a:sym typeface="Arial"/>
              </a:rPr>
              <a:t>Unsur</a:t>
            </a:r>
            <a:r>
              <a:rPr lang="en-US" sz="3000" b="0" i="0" u="none" strike="noStrike" cap="small" dirty="0">
                <a:solidFill>
                  <a:schemeClr val="dk2"/>
                </a:solidFill>
                <a:latin typeface="Arial"/>
                <a:ea typeface="Arial"/>
                <a:cs typeface="Arial"/>
                <a:sym typeface="Arial"/>
              </a:rPr>
              <a:t>/</a:t>
            </a:r>
            <a:r>
              <a:rPr lang="en-US" sz="3000" b="0" i="0" u="none" strike="noStrike" cap="small" dirty="0" err="1">
                <a:solidFill>
                  <a:schemeClr val="dk2"/>
                </a:solidFill>
                <a:latin typeface="Arial"/>
                <a:ea typeface="Arial"/>
                <a:cs typeface="Arial"/>
                <a:sym typeface="Arial"/>
              </a:rPr>
              <a:t>bagian</a:t>
            </a:r>
            <a:r>
              <a:rPr lang="en-US" sz="3000" b="0" i="0" u="none" strike="noStrike" cap="small" dirty="0">
                <a:solidFill>
                  <a:schemeClr val="dk2"/>
                </a:solidFill>
                <a:latin typeface="Arial"/>
                <a:ea typeface="Arial"/>
                <a:cs typeface="Arial"/>
                <a:sym typeface="Arial"/>
              </a:rPr>
              <a:t> </a:t>
            </a:r>
            <a:r>
              <a:rPr lang="en-US" sz="3000" b="0" i="0" u="none" strike="noStrike" cap="small" dirty="0" err="1">
                <a:solidFill>
                  <a:schemeClr val="dk2"/>
                </a:solidFill>
                <a:latin typeface="Arial"/>
                <a:ea typeface="Arial"/>
                <a:cs typeface="Arial"/>
                <a:sym typeface="Arial"/>
              </a:rPr>
              <a:t>dari</a:t>
            </a:r>
            <a:r>
              <a:rPr lang="en-US" sz="3000" b="0" i="0" u="none" strike="noStrike" cap="small" dirty="0">
                <a:solidFill>
                  <a:schemeClr val="dk2"/>
                </a:solidFill>
                <a:latin typeface="Arial"/>
                <a:ea typeface="Arial"/>
                <a:cs typeface="Arial"/>
                <a:sym typeface="Arial"/>
              </a:rPr>
              <a:t> </a:t>
            </a:r>
            <a:r>
              <a:rPr lang="en-US" sz="3000" b="0" i="0" u="none" strike="noStrike" cap="small" dirty="0" err="1">
                <a:solidFill>
                  <a:schemeClr val="dk2"/>
                </a:solidFill>
                <a:latin typeface="Arial"/>
                <a:ea typeface="Arial"/>
                <a:cs typeface="Arial"/>
                <a:sym typeface="Arial"/>
              </a:rPr>
              <a:t>teks</a:t>
            </a:r>
            <a:r>
              <a:rPr lang="en-US" sz="3000" b="0" i="0" u="none" strike="noStrike" cap="small" dirty="0">
                <a:solidFill>
                  <a:schemeClr val="dk2"/>
                </a:solidFill>
                <a:latin typeface="Arial"/>
                <a:ea typeface="Arial"/>
                <a:cs typeface="Arial"/>
                <a:sym typeface="Arial"/>
              </a:rPr>
              <a:t> </a:t>
            </a:r>
            <a:r>
              <a:rPr lang="en-US" sz="3000" b="0" i="0" u="none" strike="noStrike" cap="small" dirty="0" smtClean="0">
                <a:solidFill>
                  <a:schemeClr val="dk2"/>
                </a:solidFill>
                <a:latin typeface="Arial"/>
                <a:ea typeface="Arial"/>
                <a:cs typeface="Arial"/>
                <a:sym typeface="Arial"/>
              </a:rPr>
              <a:t>fun</a:t>
            </a:r>
            <a:r>
              <a:rPr lang="id-ID" dirty="0">
                <a:latin typeface="Arial"/>
                <a:ea typeface="Arial"/>
                <a:cs typeface="Arial"/>
                <a:sym typeface="Arial"/>
              </a:rPr>
              <a:t>g</a:t>
            </a:r>
            <a:r>
              <a:rPr lang="en-US" sz="3000" b="0" i="0" u="none" strike="noStrike" cap="small" dirty="0" err="1" smtClean="0">
                <a:solidFill>
                  <a:schemeClr val="dk2"/>
                </a:solidFill>
                <a:latin typeface="Arial"/>
                <a:ea typeface="Arial"/>
                <a:cs typeface="Arial"/>
                <a:sym typeface="Arial"/>
              </a:rPr>
              <a:t>sional</a:t>
            </a:r>
            <a:r>
              <a:rPr lang="en-US" sz="3000" b="0" i="0" u="none" strike="noStrike" cap="small" dirty="0" smtClean="0">
                <a:solidFill>
                  <a:schemeClr val="dk2"/>
                </a:solidFill>
                <a:latin typeface="Arial"/>
                <a:ea typeface="Arial"/>
                <a:cs typeface="Arial"/>
                <a:sym typeface="Arial"/>
              </a:rPr>
              <a:t> </a:t>
            </a:r>
            <a:r>
              <a:rPr lang="en-US" sz="3000" b="0" i="0" u="none" strike="noStrike" cap="small" dirty="0" err="1">
                <a:solidFill>
                  <a:schemeClr val="dk2"/>
                </a:solidFill>
                <a:latin typeface="Arial"/>
                <a:ea typeface="Arial"/>
                <a:cs typeface="Arial"/>
                <a:sym typeface="Arial"/>
              </a:rPr>
              <a:t>pendek</a:t>
            </a:r>
            <a:endParaRPr sz="3000" b="0" i="0" u="none" strike="noStrike" cap="small" dirty="0">
              <a:solidFill>
                <a:schemeClr val="dk2"/>
              </a:solidFill>
              <a:latin typeface="Century Schoolbook"/>
              <a:ea typeface="Century Schoolbook"/>
              <a:cs typeface="Century Schoolbook"/>
              <a:sym typeface="Century Schoolbook"/>
            </a:endParaRPr>
          </a:p>
        </p:txBody>
      </p:sp>
      <p:sp>
        <p:nvSpPr>
          <p:cNvPr id="358" name="Shape 35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Century Schoolbook"/>
                <a:ea typeface="Century Schoolbook"/>
                <a:cs typeface="Century Schoolbook"/>
                <a:sym typeface="Century Schoolbook"/>
              </a:rPr>
              <a:t>Label ( direction, ingredient, precaution, production code, expired date, allergic warning)</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Century Schoolbook"/>
                <a:ea typeface="Century Schoolbook"/>
                <a:cs typeface="Century Schoolbook"/>
                <a:sym typeface="Century Schoolbook"/>
              </a:rPr>
              <a:t>Short message ( opening, content, closing)</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Century Schoolbook"/>
                <a:ea typeface="Century Schoolbook"/>
                <a:cs typeface="Century Schoolbook"/>
                <a:sym typeface="Century Schoolbook"/>
              </a:rPr>
              <a:t>Announcement ( opening, event, time, location)</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Century Schoolbook"/>
                <a:ea typeface="Century Schoolbook"/>
                <a:cs typeface="Century Schoolbook"/>
                <a:sym typeface="Century Schoolbook"/>
              </a:rPr>
              <a:t>Advertisement (name of the product, function, price, address </a:t>
            </a:r>
            <a:r>
              <a:rPr lang="en-US" sz="2400" b="0" i="0" u="none" strike="noStrike" cap="none" dirty="0" err="1">
                <a:solidFill>
                  <a:schemeClr val="dk1"/>
                </a:solidFill>
                <a:latin typeface="Century Schoolbook"/>
                <a:ea typeface="Century Schoolbook"/>
                <a:cs typeface="Century Schoolbook"/>
                <a:sym typeface="Century Schoolbook"/>
              </a:rPr>
              <a:t>etc</a:t>
            </a:r>
            <a:r>
              <a:rPr lang="en-US" sz="2400" b="0" i="0" u="none" strike="noStrike" cap="none" dirty="0" smtClean="0">
                <a:solidFill>
                  <a:schemeClr val="dk1"/>
                </a:solidFill>
                <a:latin typeface="Century Schoolbook"/>
                <a:ea typeface="Century Schoolbook"/>
                <a:cs typeface="Century Schoolbook"/>
                <a:sym typeface="Century Schoolbook"/>
              </a:rPr>
              <a:t>)</a:t>
            </a:r>
            <a:endParaRPr lang="id-ID" dirty="0"/>
          </a:p>
          <a:p>
            <a:pPr marL="274320" marR="0" lvl="0" indent="-274320" algn="l" rtl="0">
              <a:spcBef>
                <a:spcPts val="600"/>
              </a:spcBef>
              <a:spcAft>
                <a:spcPts val="0"/>
              </a:spcAft>
              <a:buClr>
                <a:schemeClr val="accent1"/>
              </a:buClr>
              <a:buSzPts val="1680"/>
              <a:buFont typeface="Noto Sans Symbols"/>
              <a:buChar char="•"/>
            </a:pPr>
            <a:r>
              <a:rPr lang="id-ID" sz="2400" b="0" i="0" u="none" strike="noStrike" cap="none" dirty="0" smtClean="0">
                <a:solidFill>
                  <a:schemeClr val="dk1"/>
                </a:solidFill>
                <a:latin typeface="Century Schoolbook"/>
                <a:ea typeface="Century Schoolbook"/>
                <a:cs typeface="Century Schoolbook"/>
                <a:sym typeface="Century Schoolbook"/>
              </a:rPr>
              <a:t>Invitation (the address, time, venue, event, RSVP)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 calcmode="lin" valueType="num">
                                      <p:cBhvr additive="base">
                                        <p:cTn id="7" dur="500" fill="hold"/>
                                        <p:tgtEl>
                                          <p:spTgt spid="3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
                                            <p:txEl>
                                              <p:pRg st="1" end="1"/>
                                            </p:txEl>
                                          </p:spTgt>
                                        </p:tgtEl>
                                        <p:attrNameLst>
                                          <p:attrName>style.visibility</p:attrName>
                                        </p:attrNameLst>
                                      </p:cBhvr>
                                      <p:to>
                                        <p:strVal val="visible"/>
                                      </p:to>
                                    </p:set>
                                    <p:anim calcmode="lin" valueType="num">
                                      <p:cBhvr additive="base">
                                        <p:cTn id="13" dur="500" fill="hold"/>
                                        <p:tgtEl>
                                          <p:spTgt spid="3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
                                            <p:txEl>
                                              <p:pRg st="2" end="2"/>
                                            </p:txEl>
                                          </p:spTgt>
                                        </p:tgtEl>
                                        <p:attrNameLst>
                                          <p:attrName>style.visibility</p:attrName>
                                        </p:attrNameLst>
                                      </p:cBhvr>
                                      <p:to>
                                        <p:strVal val="visible"/>
                                      </p:to>
                                    </p:set>
                                    <p:anim calcmode="lin" valueType="num">
                                      <p:cBhvr additive="base">
                                        <p:cTn id="19" dur="500" fill="hold"/>
                                        <p:tgtEl>
                                          <p:spTgt spid="3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
                                            <p:txEl>
                                              <p:pRg st="3" end="3"/>
                                            </p:txEl>
                                          </p:spTgt>
                                        </p:tgtEl>
                                        <p:attrNameLst>
                                          <p:attrName>style.visibility</p:attrName>
                                        </p:attrNameLst>
                                      </p:cBhvr>
                                      <p:to>
                                        <p:strVal val="visible"/>
                                      </p:to>
                                    </p:set>
                                    <p:anim calcmode="lin" valueType="num">
                                      <p:cBhvr additive="base">
                                        <p:cTn id="25" dur="500" fill="hold"/>
                                        <p:tgtEl>
                                          <p:spTgt spid="3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8">
                                            <p:txEl>
                                              <p:pRg st="4" end="4"/>
                                            </p:txEl>
                                          </p:spTgt>
                                        </p:tgtEl>
                                        <p:attrNameLst>
                                          <p:attrName>style.visibility</p:attrName>
                                        </p:attrNameLst>
                                      </p:cBhvr>
                                      <p:to>
                                        <p:strVal val="visible"/>
                                      </p:to>
                                    </p:set>
                                    <p:anim calcmode="lin" valueType="num">
                                      <p:cBhvr additive="base">
                                        <p:cTn id="31" dur="500" fill="hold"/>
                                        <p:tgtEl>
                                          <p:spTgt spid="3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en-US" sz="3000" b="0" i="0" u="none" strike="noStrike" cap="small" dirty="0">
                <a:solidFill>
                  <a:schemeClr val="dk2"/>
                </a:solidFill>
                <a:latin typeface="Arial"/>
                <a:ea typeface="Arial"/>
                <a:cs typeface="Arial"/>
                <a:sym typeface="Arial"/>
              </a:rPr>
              <a:t/>
            </a:r>
            <a:br>
              <a:rPr lang="en-US" sz="3000" b="0" i="0" u="none" strike="noStrike" cap="small" dirty="0">
                <a:solidFill>
                  <a:schemeClr val="dk2"/>
                </a:solidFill>
                <a:latin typeface="Arial"/>
                <a:ea typeface="Arial"/>
                <a:cs typeface="Arial"/>
                <a:sym typeface="Arial"/>
              </a:rPr>
            </a:br>
            <a:r>
              <a:rPr lang="en-US" sz="3000" b="0" i="0" u="none" strike="noStrike" cap="small" dirty="0" err="1" smtClean="0">
                <a:solidFill>
                  <a:schemeClr val="dk2"/>
                </a:solidFill>
                <a:latin typeface="Arial"/>
                <a:ea typeface="Arial"/>
                <a:cs typeface="Arial"/>
                <a:sym typeface="Arial"/>
              </a:rPr>
              <a:t>Unsur</a:t>
            </a:r>
            <a:r>
              <a:rPr lang="en-US" sz="3000" b="0" i="0" u="none" strike="noStrike" cap="small" dirty="0" smtClean="0">
                <a:solidFill>
                  <a:schemeClr val="dk2"/>
                </a:solidFill>
                <a:latin typeface="Arial"/>
                <a:ea typeface="Arial"/>
                <a:cs typeface="Arial"/>
                <a:sym typeface="Arial"/>
              </a:rPr>
              <a:t>/</a:t>
            </a:r>
            <a:r>
              <a:rPr lang="en-US" sz="3000" b="0" i="0" u="none" strike="noStrike" cap="small" dirty="0" err="1" smtClean="0">
                <a:solidFill>
                  <a:schemeClr val="dk2"/>
                </a:solidFill>
                <a:latin typeface="Arial"/>
                <a:ea typeface="Arial"/>
                <a:cs typeface="Arial"/>
                <a:sym typeface="Arial"/>
              </a:rPr>
              <a:t>bagian</a:t>
            </a:r>
            <a:r>
              <a:rPr lang="id-ID" sz="3000" b="0" i="0" u="none" strike="noStrike" cap="small" dirty="0" smtClean="0">
                <a:solidFill>
                  <a:schemeClr val="dk2"/>
                </a:solidFill>
                <a:latin typeface="Arial"/>
                <a:ea typeface="Arial"/>
                <a:cs typeface="Arial"/>
                <a:sym typeface="Arial"/>
              </a:rPr>
              <a:t> pada teks monolog</a:t>
            </a:r>
            <a:endParaRPr sz="3000" b="0" i="0" u="none" strike="noStrike" cap="small" dirty="0">
              <a:solidFill>
                <a:schemeClr val="dk2"/>
              </a:solidFill>
              <a:latin typeface="Arial"/>
              <a:ea typeface="Arial"/>
              <a:cs typeface="Arial"/>
              <a:sym typeface="Arial"/>
            </a:endParaRPr>
          </a:p>
        </p:txBody>
      </p:sp>
      <p:sp>
        <p:nvSpPr>
          <p:cNvPr id="364" name="Shape 36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spcBef>
                <a:spcPts val="0"/>
              </a:spcBef>
            </a:pPr>
            <a:r>
              <a:rPr lang="id-ID" dirty="0">
                <a:latin typeface="Arial"/>
                <a:ea typeface="Arial"/>
                <a:cs typeface="Arial"/>
                <a:sym typeface="Arial"/>
              </a:rPr>
              <a:t>Descriptive</a:t>
            </a:r>
          </a:p>
          <a:p>
            <a:pPr marL="342900" lvl="0" indent="-342900">
              <a:spcBef>
                <a:spcPts val="0"/>
              </a:spcBef>
              <a:buFont typeface="Wingdings" pitchFamily="2" charset="2"/>
              <a:buChar char="q"/>
            </a:pPr>
            <a:r>
              <a:rPr lang="id-ID" dirty="0" smtClean="0">
                <a:latin typeface="Arial"/>
                <a:ea typeface="Arial"/>
                <a:cs typeface="Arial"/>
                <a:sym typeface="Arial"/>
              </a:rPr>
              <a:t>Identification</a:t>
            </a:r>
            <a:r>
              <a:rPr lang="id-ID" dirty="0">
                <a:latin typeface="Arial"/>
                <a:ea typeface="Arial"/>
                <a:cs typeface="Arial"/>
                <a:sym typeface="Arial"/>
              </a:rPr>
              <a:t>, </a:t>
            </a:r>
            <a:endParaRPr lang="id-ID" dirty="0" smtClean="0">
              <a:latin typeface="Arial"/>
              <a:ea typeface="Arial"/>
              <a:cs typeface="Arial"/>
              <a:sym typeface="Arial"/>
            </a:endParaRPr>
          </a:p>
          <a:p>
            <a:pPr marL="342900" lvl="0" indent="-342900">
              <a:spcBef>
                <a:spcPts val="0"/>
              </a:spcBef>
              <a:buFont typeface="Wingdings" pitchFamily="2" charset="2"/>
              <a:buChar char="q"/>
            </a:pPr>
            <a:r>
              <a:rPr lang="id-ID" dirty="0" smtClean="0">
                <a:latin typeface="Arial"/>
                <a:ea typeface="Arial"/>
                <a:cs typeface="Arial"/>
                <a:sym typeface="Arial"/>
              </a:rPr>
              <a:t>description </a:t>
            </a:r>
            <a:r>
              <a:rPr lang="id-ID" dirty="0">
                <a:latin typeface="Arial"/>
                <a:ea typeface="Arial"/>
                <a:cs typeface="Arial"/>
                <a:sym typeface="Arial"/>
              </a:rPr>
              <a:t>(characteristics,   </a:t>
            </a:r>
            <a:r>
              <a:rPr lang="id-ID" dirty="0" smtClean="0">
                <a:latin typeface="Arial"/>
                <a:ea typeface="Arial"/>
                <a:cs typeface="Arial"/>
                <a:sym typeface="Arial"/>
              </a:rPr>
              <a:t>behavior</a:t>
            </a:r>
            <a:r>
              <a:rPr lang="id-ID" dirty="0">
                <a:latin typeface="Arial"/>
                <a:ea typeface="Arial"/>
                <a:cs typeface="Arial"/>
                <a:sym typeface="Arial"/>
              </a:rPr>
              <a:t>, habit</a:t>
            </a:r>
            <a:r>
              <a:rPr lang="id-ID" dirty="0" smtClean="0">
                <a:latin typeface="Arial"/>
                <a:ea typeface="Arial"/>
                <a:cs typeface="Arial"/>
                <a:sym typeface="Arial"/>
              </a:rPr>
              <a:t>)</a:t>
            </a:r>
            <a:endParaRPr lang="id-ID" dirty="0">
              <a:latin typeface="Arial"/>
              <a:ea typeface="Arial"/>
              <a:cs typeface="Arial"/>
              <a:sym typeface="Arial"/>
            </a:endParaRPr>
          </a:p>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smtClean="0">
                <a:solidFill>
                  <a:schemeClr val="dk1"/>
                </a:solidFill>
                <a:latin typeface="Arial"/>
                <a:ea typeface="Arial"/>
                <a:cs typeface="Arial"/>
                <a:sym typeface="Arial"/>
              </a:rPr>
              <a:t>Person</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chemeClr val="dk1"/>
                </a:solidFill>
                <a:latin typeface="Arial"/>
                <a:ea typeface="Arial"/>
                <a:cs typeface="Arial"/>
                <a:sym typeface="Arial"/>
              </a:rPr>
              <a:t>Physical appearance, Character, habit, achievement </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Things</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chemeClr val="dk1"/>
                </a:solidFill>
                <a:latin typeface="Arial"/>
                <a:ea typeface="Arial"/>
                <a:cs typeface="Arial"/>
                <a:sym typeface="Arial"/>
              </a:rPr>
              <a:t>Physical feature, size (weigh, length, width), color, shape, function</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Place</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chemeClr val="dk1"/>
                </a:solidFill>
                <a:latin typeface="Arial"/>
                <a:ea typeface="Arial"/>
                <a:cs typeface="Arial"/>
                <a:sym typeface="Arial"/>
              </a:rPr>
              <a:t>Location, function, attraction</a:t>
            </a:r>
            <a:endParaRPr dirty="0"/>
          </a:p>
          <a:p>
            <a:pPr marL="274320" marR="0" lvl="0" indent="-27432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500" fill="hold"/>
                                        <p:tgtEl>
                                          <p:spTgt spid="363"/>
                                        </p:tgtEl>
                                        <p:attrNameLst>
                                          <p:attrName>ppt_x</p:attrName>
                                        </p:attrNameLst>
                                      </p:cBhvr>
                                      <p:tavLst>
                                        <p:tav tm="0">
                                          <p:val>
                                            <p:strVal val="#ppt_x"/>
                                          </p:val>
                                        </p:tav>
                                        <p:tav tm="100000">
                                          <p:val>
                                            <p:strVal val="#ppt_x"/>
                                          </p:val>
                                        </p:tav>
                                      </p:tavLst>
                                    </p:anim>
                                    <p:anim calcmode="lin" valueType="num">
                                      <p:cBhvr additive="base">
                                        <p:cTn id="8" dur="500" fill="hold"/>
                                        <p:tgtEl>
                                          <p:spTgt spid="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4">
                                            <p:txEl>
                                              <p:pRg st="3" end="3"/>
                                            </p:txEl>
                                          </p:spTgt>
                                        </p:tgtEl>
                                        <p:attrNameLst>
                                          <p:attrName>style.visibility</p:attrName>
                                        </p:attrNameLst>
                                      </p:cBhvr>
                                      <p:to>
                                        <p:strVal val="visible"/>
                                      </p:to>
                                    </p:set>
                                    <p:anim calcmode="lin" valueType="num">
                                      <p:cBhvr additive="base">
                                        <p:cTn id="13" dur="500" fill="hold"/>
                                        <p:tgtEl>
                                          <p:spTgt spid="36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4">
                                            <p:txEl>
                                              <p:pRg st="0" end="0"/>
                                            </p:txEl>
                                          </p:spTgt>
                                        </p:tgtEl>
                                        <p:attrNameLst>
                                          <p:attrName>style.visibility</p:attrName>
                                        </p:attrNameLst>
                                      </p:cBhvr>
                                      <p:to>
                                        <p:strVal val="visible"/>
                                      </p:to>
                                    </p:set>
                                    <p:anim calcmode="lin" valueType="num">
                                      <p:cBhvr additive="base">
                                        <p:cTn id="19" dur="500" fill="hold"/>
                                        <p:tgtEl>
                                          <p:spTgt spid="36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4">
                                            <p:txEl>
                                              <p:pRg st="1" end="1"/>
                                            </p:txEl>
                                          </p:spTgt>
                                        </p:tgtEl>
                                        <p:attrNameLst>
                                          <p:attrName>style.visibility</p:attrName>
                                        </p:attrNameLst>
                                      </p:cBhvr>
                                      <p:to>
                                        <p:strVal val="visible"/>
                                      </p:to>
                                    </p:set>
                                    <p:anim calcmode="lin" valueType="num">
                                      <p:cBhvr additive="base">
                                        <p:cTn id="25" dur="500" fill="hold"/>
                                        <p:tgtEl>
                                          <p:spTgt spid="36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4">
                                            <p:txEl>
                                              <p:pRg st="2" end="2"/>
                                            </p:txEl>
                                          </p:spTgt>
                                        </p:tgtEl>
                                        <p:attrNameLst>
                                          <p:attrName>style.visibility</p:attrName>
                                        </p:attrNameLst>
                                      </p:cBhvr>
                                      <p:to>
                                        <p:strVal val="visible"/>
                                      </p:to>
                                    </p:set>
                                    <p:anim calcmode="lin" valueType="num">
                                      <p:cBhvr additive="base">
                                        <p:cTn id="31" dur="500" fill="hold"/>
                                        <p:tgtEl>
                                          <p:spTgt spid="36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4">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64">
                                            <p:txEl>
                                              <p:pRg st="4" end="4"/>
                                            </p:txEl>
                                          </p:spTgt>
                                        </p:tgtEl>
                                        <p:attrNameLst>
                                          <p:attrName>style.visibility</p:attrName>
                                        </p:attrNameLst>
                                      </p:cBhvr>
                                      <p:to>
                                        <p:strVal val="visible"/>
                                      </p:to>
                                    </p:set>
                                    <p:anim calcmode="lin" valueType="num">
                                      <p:cBhvr additive="base">
                                        <p:cTn id="35" dur="500" fill="hold"/>
                                        <p:tgtEl>
                                          <p:spTgt spid="36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6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64">
                                            <p:txEl>
                                              <p:pRg st="5" end="5"/>
                                            </p:txEl>
                                          </p:spTgt>
                                        </p:tgtEl>
                                        <p:attrNameLst>
                                          <p:attrName>style.visibility</p:attrName>
                                        </p:attrNameLst>
                                      </p:cBhvr>
                                      <p:to>
                                        <p:strVal val="visible"/>
                                      </p:to>
                                    </p:set>
                                    <p:anim calcmode="lin" valueType="num">
                                      <p:cBhvr additive="base">
                                        <p:cTn id="41" dur="500" fill="hold"/>
                                        <p:tgtEl>
                                          <p:spTgt spid="36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64">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64">
                                            <p:txEl>
                                              <p:pRg st="6" end="6"/>
                                            </p:txEl>
                                          </p:spTgt>
                                        </p:tgtEl>
                                        <p:attrNameLst>
                                          <p:attrName>style.visibility</p:attrName>
                                        </p:attrNameLst>
                                      </p:cBhvr>
                                      <p:to>
                                        <p:strVal val="visible"/>
                                      </p:to>
                                    </p:set>
                                    <p:anim calcmode="lin" valueType="num">
                                      <p:cBhvr additive="base">
                                        <p:cTn id="45" dur="500" fill="hold"/>
                                        <p:tgtEl>
                                          <p:spTgt spid="36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6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64">
                                            <p:txEl>
                                              <p:pRg st="7" end="7"/>
                                            </p:txEl>
                                          </p:spTgt>
                                        </p:tgtEl>
                                        <p:attrNameLst>
                                          <p:attrName>style.visibility</p:attrName>
                                        </p:attrNameLst>
                                      </p:cBhvr>
                                      <p:to>
                                        <p:strVal val="visible"/>
                                      </p:to>
                                    </p:set>
                                    <p:anim calcmode="lin" valueType="num">
                                      <p:cBhvr additive="base">
                                        <p:cTn id="51" dur="500" fill="hold"/>
                                        <p:tgtEl>
                                          <p:spTgt spid="364">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64">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64">
                                            <p:txEl>
                                              <p:pRg st="8" end="8"/>
                                            </p:txEl>
                                          </p:spTgt>
                                        </p:tgtEl>
                                        <p:attrNameLst>
                                          <p:attrName>style.visibility</p:attrName>
                                        </p:attrNameLst>
                                      </p:cBhvr>
                                      <p:to>
                                        <p:strVal val="visible"/>
                                      </p:to>
                                    </p:set>
                                    <p:anim calcmode="lin" valueType="num">
                                      <p:cBhvr additive="base">
                                        <p:cTn id="55" dur="500" fill="hold"/>
                                        <p:tgtEl>
                                          <p:spTgt spid="36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6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74638"/>
            <a:ext cx="7467600" cy="994122"/>
          </a:xfrm>
          <a:prstGeom prst="rect">
            <a:avLst/>
          </a:prstGeom>
          <a:noFill/>
          <a:ln>
            <a:noFill/>
          </a:ln>
        </p:spPr>
        <p:txBody>
          <a:bodyPr spcFirstLastPara="1" wrap="square" lIns="91425" tIns="45700" rIns="91425" bIns="45700" anchor="b" anchorCtr="0">
            <a:noAutofit/>
          </a:bodyPr>
          <a:lstStyle/>
          <a:p>
            <a:pPr lvl="0"/>
            <a:r>
              <a:rPr lang="en-US" dirty="0" err="1">
                <a:latin typeface="Arial"/>
                <a:ea typeface="Arial"/>
                <a:cs typeface="Arial"/>
                <a:sym typeface="Arial"/>
              </a:rPr>
              <a:t>Unsur</a:t>
            </a:r>
            <a:r>
              <a:rPr lang="en-US" dirty="0">
                <a:latin typeface="Arial"/>
                <a:ea typeface="Arial"/>
                <a:cs typeface="Arial"/>
                <a:sym typeface="Arial"/>
              </a:rPr>
              <a:t>/</a:t>
            </a:r>
            <a:r>
              <a:rPr lang="en-US" dirty="0" err="1">
                <a:latin typeface="Arial"/>
                <a:ea typeface="Arial"/>
                <a:cs typeface="Arial"/>
                <a:sym typeface="Arial"/>
              </a:rPr>
              <a:t>bagian</a:t>
            </a:r>
            <a:r>
              <a:rPr lang="id-ID" dirty="0">
                <a:latin typeface="Arial"/>
                <a:ea typeface="Arial"/>
                <a:cs typeface="Arial"/>
                <a:sym typeface="Arial"/>
              </a:rPr>
              <a:t> pada teks monolog</a:t>
            </a:r>
            <a:endParaRPr sz="3000" b="0" i="0" u="none" strike="noStrike" cap="small" dirty="0">
              <a:solidFill>
                <a:schemeClr val="dk2"/>
              </a:solidFill>
              <a:latin typeface="Arial"/>
              <a:ea typeface="Arial"/>
              <a:cs typeface="Arial"/>
              <a:sym typeface="Arial"/>
            </a:endParaRPr>
          </a:p>
        </p:txBody>
      </p:sp>
      <p:sp>
        <p:nvSpPr>
          <p:cNvPr id="370" name="Shape 370"/>
          <p:cNvSpPr txBox="1">
            <a:spLocks noGrp="1"/>
          </p:cNvSpPr>
          <p:nvPr>
            <p:ph type="body" idx="1"/>
          </p:nvPr>
        </p:nvSpPr>
        <p:spPr>
          <a:xfrm>
            <a:off x="457200" y="1556792"/>
            <a:ext cx="7467600" cy="4392488"/>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Century Schoolbook"/>
                <a:ea typeface="Century Schoolbook"/>
                <a:cs typeface="Century Schoolbook"/>
                <a:sym typeface="Century Schoolbook"/>
              </a:rPr>
              <a:t>Procedure</a:t>
            </a:r>
            <a:endParaRPr dirty="0"/>
          </a:p>
          <a:p>
            <a:pPr marL="640080" marR="0" lvl="1" indent="-274320" algn="l" rtl="0">
              <a:spcBef>
                <a:spcPts val="420"/>
              </a:spcBef>
              <a:spcAft>
                <a:spcPts val="0"/>
              </a:spcAft>
              <a:buClr>
                <a:schemeClr val="accent1"/>
              </a:buClr>
              <a:buSzPts val="1680"/>
              <a:buFont typeface="Noto Sans Symbols"/>
              <a:buChar char="●"/>
            </a:pPr>
            <a:r>
              <a:rPr lang="id-ID" sz="2100" b="0" i="0" u="none" strike="noStrike" cap="none" dirty="0" smtClean="0">
                <a:solidFill>
                  <a:schemeClr val="dk1"/>
                </a:solidFill>
                <a:latin typeface="Century Schoolbook"/>
                <a:ea typeface="Century Schoolbook"/>
                <a:cs typeface="Century Schoolbook"/>
                <a:sym typeface="Century Schoolbook"/>
              </a:rPr>
              <a:t>Goal, tool/materials, </a:t>
            </a:r>
            <a:r>
              <a:rPr lang="en-US" sz="2100" b="0" i="0" u="none" strike="noStrike" cap="none" dirty="0" smtClean="0">
                <a:solidFill>
                  <a:schemeClr val="dk1"/>
                </a:solidFill>
                <a:latin typeface="Century Schoolbook"/>
                <a:ea typeface="Century Schoolbook"/>
                <a:cs typeface="Century Schoolbook"/>
                <a:sym typeface="Century Schoolbook"/>
              </a:rPr>
              <a:t>steps</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Century Schoolbook"/>
                <a:ea typeface="Century Schoolbook"/>
                <a:cs typeface="Century Schoolbook"/>
                <a:sym typeface="Century Schoolbook"/>
              </a:rPr>
              <a:t>Narrative</a:t>
            </a:r>
            <a:endParaRPr dirty="0"/>
          </a:p>
          <a:p>
            <a:pPr marL="640080" marR="0" lvl="1" indent="-274320" algn="l" rtl="0">
              <a:spcBef>
                <a:spcPts val="420"/>
              </a:spcBef>
              <a:spcAft>
                <a:spcPts val="0"/>
              </a:spcAft>
              <a:buClr>
                <a:schemeClr val="accent1"/>
              </a:buClr>
              <a:buSzPts val="1680"/>
              <a:buFont typeface="Noto Sans Symbols"/>
              <a:buChar char="●"/>
            </a:pPr>
            <a:r>
              <a:rPr lang="id-ID" sz="2100" b="0" i="0" u="none" strike="noStrike" cap="none" dirty="0" smtClean="0">
                <a:solidFill>
                  <a:schemeClr val="dk1"/>
                </a:solidFill>
                <a:latin typeface="Century Schoolbook"/>
                <a:ea typeface="Century Schoolbook"/>
                <a:cs typeface="Century Schoolbook"/>
                <a:sym typeface="Century Schoolbook"/>
              </a:rPr>
              <a:t>Orientation, complication,</a:t>
            </a:r>
            <a:r>
              <a:rPr lang="en-US" sz="2100" b="0" i="0" u="none" strike="noStrike" cap="none" dirty="0" smtClean="0">
                <a:solidFill>
                  <a:schemeClr val="dk1"/>
                </a:solidFill>
                <a:latin typeface="Century Schoolbook"/>
                <a:ea typeface="Century Schoolbook"/>
                <a:cs typeface="Century Schoolbook"/>
                <a:sym typeface="Century Schoolbook"/>
              </a:rPr>
              <a:t> </a:t>
            </a:r>
            <a:r>
              <a:rPr lang="en-US" sz="2100" b="0" i="0" u="none" strike="noStrike" cap="none" dirty="0">
                <a:solidFill>
                  <a:schemeClr val="dk1"/>
                </a:solidFill>
                <a:latin typeface="Century Schoolbook"/>
                <a:ea typeface="Century Schoolbook"/>
                <a:cs typeface="Century Schoolbook"/>
                <a:sym typeface="Century Schoolbook"/>
              </a:rPr>
              <a:t>solution (cause, effect)</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Century Schoolbook"/>
                <a:ea typeface="Century Schoolbook"/>
                <a:cs typeface="Century Schoolbook"/>
                <a:sym typeface="Century Schoolbook"/>
              </a:rPr>
              <a:t>Recount</a:t>
            </a:r>
            <a:endParaRPr dirty="0"/>
          </a:p>
          <a:p>
            <a:pPr marL="640080" marR="0" lvl="1" indent="-274320" algn="l" rtl="0">
              <a:spcBef>
                <a:spcPts val="420"/>
              </a:spcBef>
              <a:spcAft>
                <a:spcPts val="0"/>
              </a:spcAft>
              <a:buClr>
                <a:schemeClr val="accent1"/>
              </a:buClr>
              <a:buSzPts val="1680"/>
              <a:buFont typeface="Noto Sans Symbols"/>
              <a:buChar char="●"/>
            </a:pPr>
            <a:r>
              <a:rPr lang="id-ID" sz="2100" b="0" i="0" u="none" strike="noStrike" cap="none" dirty="0" smtClean="0">
                <a:solidFill>
                  <a:schemeClr val="dk1"/>
                </a:solidFill>
                <a:latin typeface="Century Schoolbook"/>
                <a:ea typeface="Century Schoolbook"/>
                <a:cs typeface="Century Schoolbook"/>
                <a:sym typeface="Century Schoolbook"/>
              </a:rPr>
              <a:t>Orientation, e</a:t>
            </a:r>
            <a:r>
              <a:rPr lang="en-US" sz="2100" b="0" i="0" u="none" strike="noStrike" cap="none" dirty="0" smtClean="0">
                <a:solidFill>
                  <a:schemeClr val="dk1"/>
                </a:solidFill>
                <a:latin typeface="Century Schoolbook"/>
                <a:ea typeface="Century Schoolbook"/>
                <a:cs typeface="Century Schoolbook"/>
                <a:sym typeface="Century Schoolbook"/>
              </a:rPr>
              <a:t>vent </a:t>
            </a:r>
            <a:r>
              <a:rPr lang="en-US" sz="2100" b="0" i="0" u="none" strike="noStrike" cap="none" dirty="0">
                <a:solidFill>
                  <a:schemeClr val="dk1"/>
                </a:solidFill>
                <a:latin typeface="Century Schoolbook"/>
                <a:ea typeface="Century Schoolbook"/>
                <a:cs typeface="Century Schoolbook"/>
                <a:sym typeface="Century Schoolbook"/>
              </a:rPr>
              <a:t>(cause, effect, proceeds)</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Century Schoolbook"/>
                <a:ea typeface="Century Schoolbook"/>
                <a:cs typeface="Century Schoolbook"/>
                <a:sym typeface="Century Schoolbook"/>
              </a:rPr>
              <a:t>Report</a:t>
            </a:r>
            <a:endParaRPr sz="2400" b="0" i="0" u="none" strike="noStrike" cap="none" dirty="0">
              <a:solidFill>
                <a:schemeClr val="dk1"/>
              </a:solidFill>
              <a:latin typeface="Century Schoolbook"/>
              <a:ea typeface="Century Schoolbook"/>
              <a:cs typeface="Century Schoolbook"/>
              <a:sym typeface="Century Schoolbook"/>
            </a:endParaRPr>
          </a:p>
          <a:p>
            <a:pPr marL="640080" marR="0" lvl="1" indent="-274320" algn="l" rtl="0">
              <a:spcBef>
                <a:spcPts val="420"/>
              </a:spcBef>
              <a:spcAft>
                <a:spcPts val="0"/>
              </a:spcAft>
              <a:buClr>
                <a:schemeClr val="accent1"/>
              </a:buClr>
              <a:buSzPts val="1680"/>
              <a:buFont typeface="Noto Sans Symbols"/>
              <a:buChar char="●"/>
            </a:pPr>
            <a:r>
              <a:rPr lang="id-ID" sz="2100" b="0" i="0" u="none" strike="noStrike" cap="none" dirty="0" smtClean="0">
                <a:solidFill>
                  <a:schemeClr val="dk1"/>
                </a:solidFill>
                <a:latin typeface="Century Schoolbook"/>
                <a:ea typeface="Century Schoolbook"/>
                <a:cs typeface="Century Schoolbook"/>
                <a:sym typeface="Century Schoolbook"/>
              </a:rPr>
              <a:t>General classification</a:t>
            </a:r>
          </a:p>
          <a:p>
            <a:pPr marL="640080" marR="0" lvl="1" indent="-274320" algn="l" rtl="0">
              <a:spcBef>
                <a:spcPts val="420"/>
              </a:spcBef>
              <a:spcAft>
                <a:spcPts val="0"/>
              </a:spcAft>
              <a:buClr>
                <a:schemeClr val="accent1"/>
              </a:buClr>
              <a:buSzPts val="1680"/>
              <a:buFont typeface="Noto Sans Symbols"/>
              <a:buChar char="●"/>
            </a:pPr>
            <a:r>
              <a:rPr lang="id-ID" dirty="0" smtClean="0"/>
              <a:t>Description </a:t>
            </a:r>
            <a:r>
              <a:rPr lang="id-ID" dirty="0"/>
              <a:t> </a:t>
            </a:r>
            <a:r>
              <a:rPr lang="id-ID" dirty="0" smtClean="0"/>
              <a:t>(</a:t>
            </a:r>
            <a:r>
              <a:rPr lang="en-US" sz="2100" b="0" i="0" u="none" strike="noStrike" cap="none" dirty="0" smtClean="0">
                <a:solidFill>
                  <a:schemeClr val="dk1"/>
                </a:solidFill>
                <a:latin typeface="Century Schoolbook"/>
                <a:ea typeface="Century Schoolbook"/>
                <a:cs typeface="Century Schoolbook"/>
                <a:sym typeface="Century Schoolbook"/>
              </a:rPr>
              <a:t>Physical </a:t>
            </a:r>
            <a:r>
              <a:rPr lang="en-US" sz="2100" b="0" i="0" u="none" strike="noStrike" cap="none" dirty="0">
                <a:solidFill>
                  <a:schemeClr val="dk1"/>
                </a:solidFill>
                <a:latin typeface="Century Schoolbook"/>
                <a:ea typeface="Century Schoolbook"/>
                <a:cs typeface="Century Schoolbook"/>
                <a:sym typeface="Century Schoolbook"/>
              </a:rPr>
              <a:t>features, diet, habitat, behavior, reproduction, life cycle, adaptation, migration, survival </a:t>
            </a:r>
            <a:r>
              <a:rPr lang="en-US" sz="2100" b="0" i="0" u="none" strike="noStrike" cap="none" dirty="0" smtClean="0">
                <a:solidFill>
                  <a:schemeClr val="dk1"/>
                </a:solidFill>
                <a:latin typeface="Century Schoolbook"/>
                <a:ea typeface="Century Schoolbook"/>
                <a:cs typeface="Century Schoolbook"/>
                <a:sym typeface="Century Schoolbook"/>
              </a:rPr>
              <a:t>ability</a:t>
            </a:r>
            <a:r>
              <a:rPr lang="id-ID" sz="2100" b="0" i="0" u="none" strike="noStrike" cap="none" dirty="0" smtClean="0">
                <a:solidFill>
                  <a:schemeClr val="dk1"/>
                </a:solidFill>
                <a:latin typeface="Century Schoolbook"/>
                <a:ea typeface="Century Schoolbook"/>
                <a:cs typeface="Century Schoolbook"/>
                <a:sym typeface="Century Schoolbook"/>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 calcmode="lin" valueType="num">
                                      <p:cBhvr additive="base">
                                        <p:cTn id="7" dur="500" fill="hold"/>
                                        <p:tgtEl>
                                          <p:spTgt spid="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0">
                                            <p:txEl>
                                              <p:pRg st="1" end="1"/>
                                            </p:txEl>
                                          </p:spTgt>
                                        </p:tgtEl>
                                        <p:attrNameLst>
                                          <p:attrName>style.visibility</p:attrName>
                                        </p:attrNameLst>
                                      </p:cBhvr>
                                      <p:to>
                                        <p:strVal val="visible"/>
                                      </p:to>
                                    </p:set>
                                    <p:anim calcmode="lin" valueType="num">
                                      <p:cBhvr additive="base">
                                        <p:cTn id="11" dur="500" fill="hold"/>
                                        <p:tgtEl>
                                          <p:spTgt spid="37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0">
                                            <p:txEl>
                                              <p:pRg st="2" end="2"/>
                                            </p:txEl>
                                          </p:spTgt>
                                        </p:tgtEl>
                                        <p:attrNameLst>
                                          <p:attrName>style.visibility</p:attrName>
                                        </p:attrNameLst>
                                      </p:cBhvr>
                                      <p:to>
                                        <p:strVal val="visible"/>
                                      </p:to>
                                    </p:set>
                                    <p:anim calcmode="lin" valueType="num">
                                      <p:cBhvr additive="base">
                                        <p:cTn id="17" dur="500" fill="hold"/>
                                        <p:tgtEl>
                                          <p:spTgt spid="37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0">
                                            <p:txEl>
                                              <p:pRg st="3" end="3"/>
                                            </p:txEl>
                                          </p:spTgt>
                                        </p:tgtEl>
                                        <p:attrNameLst>
                                          <p:attrName>style.visibility</p:attrName>
                                        </p:attrNameLst>
                                      </p:cBhvr>
                                      <p:to>
                                        <p:strVal val="visible"/>
                                      </p:to>
                                    </p:set>
                                    <p:anim calcmode="lin" valueType="num">
                                      <p:cBhvr additive="base">
                                        <p:cTn id="21" dur="500" fill="hold"/>
                                        <p:tgtEl>
                                          <p:spTgt spid="37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0">
                                            <p:txEl>
                                              <p:pRg st="4" end="4"/>
                                            </p:txEl>
                                          </p:spTgt>
                                        </p:tgtEl>
                                        <p:attrNameLst>
                                          <p:attrName>style.visibility</p:attrName>
                                        </p:attrNameLst>
                                      </p:cBhvr>
                                      <p:to>
                                        <p:strVal val="visible"/>
                                      </p:to>
                                    </p:set>
                                    <p:anim calcmode="lin" valueType="num">
                                      <p:cBhvr additive="base">
                                        <p:cTn id="27" dur="500" fill="hold"/>
                                        <p:tgtEl>
                                          <p:spTgt spid="37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0">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70">
                                            <p:txEl>
                                              <p:pRg st="5" end="5"/>
                                            </p:txEl>
                                          </p:spTgt>
                                        </p:tgtEl>
                                        <p:attrNameLst>
                                          <p:attrName>style.visibility</p:attrName>
                                        </p:attrNameLst>
                                      </p:cBhvr>
                                      <p:to>
                                        <p:strVal val="visible"/>
                                      </p:to>
                                    </p:set>
                                    <p:anim calcmode="lin" valueType="num">
                                      <p:cBhvr additive="base">
                                        <p:cTn id="31" dur="500" fill="hold"/>
                                        <p:tgtEl>
                                          <p:spTgt spid="37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0">
                                            <p:txEl>
                                              <p:pRg st="6" end="6"/>
                                            </p:txEl>
                                          </p:spTgt>
                                        </p:tgtEl>
                                        <p:attrNameLst>
                                          <p:attrName>style.visibility</p:attrName>
                                        </p:attrNameLst>
                                      </p:cBhvr>
                                      <p:to>
                                        <p:strVal val="visible"/>
                                      </p:to>
                                    </p:set>
                                    <p:anim calcmode="lin" valueType="num">
                                      <p:cBhvr additive="base">
                                        <p:cTn id="37" dur="500" fill="hold"/>
                                        <p:tgtEl>
                                          <p:spTgt spid="37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0">
                                            <p:txEl>
                                              <p:pRg st="7" end="7"/>
                                            </p:txEl>
                                          </p:spTgt>
                                        </p:tgtEl>
                                        <p:attrNameLst>
                                          <p:attrName>style.visibility</p:attrName>
                                        </p:attrNameLst>
                                      </p:cBhvr>
                                      <p:to>
                                        <p:strVal val="visible"/>
                                      </p:to>
                                    </p:set>
                                    <p:anim calcmode="lin" valueType="num">
                                      <p:cBhvr additive="base">
                                        <p:cTn id="43" dur="500" fill="hold"/>
                                        <p:tgtEl>
                                          <p:spTgt spid="37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0">
                                            <p:txEl>
                                              <p:pRg st="8" end="8"/>
                                            </p:txEl>
                                          </p:spTgt>
                                        </p:tgtEl>
                                        <p:attrNameLst>
                                          <p:attrName>style.visibility</p:attrName>
                                        </p:attrNameLst>
                                      </p:cBhvr>
                                      <p:to>
                                        <p:strVal val="visible"/>
                                      </p:to>
                                    </p:set>
                                    <p:anim calcmode="lin" valueType="num">
                                      <p:cBhvr additive="base">
                                        <p:cTn id="49" dur="500" fill="hold"/>
                                        <p:tgtEl>
                                          <p:spTgt spid="37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p:nvPr/>
        </p:nvPicPr>
        <p:blipFill rotWithShape="1">
          <a:blip r:embed="rId2"/>
          <a:srcRect l="8701" t="17262" r="13737" b="7347"/>
          <a:stretch/>
        </p:blipFill>
        <p:spPr bwMode="auto">
          <a:xfrm>
            <a:off x="251520" y="188640"/>
            <a:ext cx="8640960" cy="6669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0653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376932" y="692696"/>
            <a:ext cx="4402832" cy="5940896"/>
          </a:xfrm>
          <a:prstGeom prst="rect">
            <a:avLst/>
          </a:prstGeom>
          <a:noFill/>
          <a:ln>
            <a:noFill/>
          </a:ln>
        </p:spPr>
        <p:txBody>
          <a:bodyPr spcFirstLastPara="1" wrap="square" lIns="91425" tIns="45700" rIns="91425" bIns="45700" anchor="t" anchorCtr="0">
            <a:noAutofit/>
          </a:bodyPr>
          <a:lstStyle/>
          <a:p>
            <a:pPr marL="274320" marR="0" lvl="0" indent="-274320" algn="ctr" rtl="0">
              <a:spcBef>
                <a:spcPts val="0"/>
              </a:spcBef>
              <a:spcAft>
                <a:spcPts val="0"/>
              </a:spcAft>
              <a:buClr>
                <a:schemeClr val="accent1"/>
              </a:buClr>
              <a:buSzPts val="1260"/>
              <a:buFont typeface="Noto Sans Symbols"/>
              <a:buNone/>
            </a:pPr>
            <a:r>
              <a:rPr lang="en-US" sz="1800" b="1" i="0" u="none" strike="noStrike" cap="none" dirty="0" err="1">
                <a:solidFill>
                  <a:schemeClr val="dk1"/>
                </a:solidFill>
                <a:latin typeface="Century Schoolbook"/>
                <a:ea typeface="Century Schoolbook"/>
                <a:cs typeface="Century Schoolbook"/>
                <a:sym typeface="Century Schoolbook"/>
              </a:rPr>
              <a:t>Intan’s</a:t>
            </a:r>
            <a:endParaRPr sz="1800" b="1" i="0" u="none" strike="noStrike" cap="none" dirty="0">
              <a:solidFill>
                <a:schemeClr val="dk1"/>
              </a:solidFill>
              <a:latin typeface="Century Schoolbook"/>
              <a:ea typeface="Century Schoolbook"/>
              <a:cs typeface="Century Schoolbook"/>
              <a:sym typeface="Century Schoolbook"/>
            </a:endParaRPr>
          </a:p>
          <a:p>
            <a:pPr marL="274320" marR="0" lvl="0" indent="-274320" algn="ctr" rtl="0">
              <a:spcBef>
                <a:spcPts val="600"/>
              </a:spcBef>
              <a:spcAft>
                <a:spcPts val="0"/>
              </a:spcAft>
              <a:buClr>
                <a:schemeClr val="accent1"/>
              </a:buClr>
              <a:buSzPts val="1260"/>
              <a:buFont typeface="Noto Sans Symbols"/>
              <a:buNone/>
            </a:pPr>
            <a:r>
              <a:rPr lang="en-US" sz="1800" b="1" i="0" u="none" strike="noStrike" cap="none" dirty="0">
                <a:solidFill>
                  <a:schemeClr val="dk1"/>
                </a:solidFill>
                <a:latin typeface="Century Schoolbook"/>
                <a:ea typeface="Century Schoolbook"/>
                <a:cs typeface="Century Schoolbook"/>
                <a:sym typeface="Century Schoolbook"/>
              </a:rPr>
              <a:t>Baby Powder</a:t>
            </a:r>
            <a:endParaRPr dirty="0"/>
          </a:p>
          <a:p>
            <a:pPr marL="274320" marR="0" lvl="0" indent="-274320" algn="ctr" rtl="0">
              <a:spcBef>
                <a:spcPts val="600"/>
              </a:spcBef>
              <a:spcAft>
                <a:spcPts val="0"/>
              </a:spcAft>
              <a:buClr>
                <a:schemeClr val="accent1"/>
              </a:buClr>
              <a:buSzPts val="1260"/>
              <a:buFont typeface="Noto Sans Symbols"/>
              <a:buNone/>
            </a:pPr>
            <a:r>
              <a:rPr lang="en-US" sz="1800" b="1" i="0" u="none" strike="noStrike" cap="none" dirty="0">
                <a:solidFill>
                  <a:schemeClr val="dk1"/>
                </a:solidFill>
                <a:latin typeface="Century Schoolbook"/>
                <a:ea typeface="Century Schoolbook"/>
                <a:cs typeface="Century Schoolbook"/>
                <a:sym typeface="Century Schoolbook"/>
              </a:rPr>
              <a:t>Blossom</a:t>
            </a:r>
            <a:endParaRPr dirty="0"/>
          </a:p>
          <a:p>
            <a:pPr marL="274320" marR="0" lvl="0" indent="-274320" algn="ctr" rtl="0">
              <a:spcBef>
                <a:spcPts val="600"/>
              </a:spcBef>
              <a:spcAft>
                <a:spcPts val="0"/>
              </a:spcAft>
              <a:buClr>
                <a:schemeClr val="accent1"/>
              </a:buClr>
              <a:buSzPts val="1260"/>
              <a:buFont typeface="Noto Sans Symbols"/>
              <a:buNone/>
            </a:pPr>
            <a:r>
              <a:rPr lang="en-US" sz="1800" b="1" i="0" u="none" strike="noStrike" cap="none" dirty="0" err="1">
                <a:solidFill>
                  <a:schemeClr val="dk1"/>
                </a:solidFill>
                <a:latin typeface="Century Schoolbook"/>
                <a:ea typeface="Century Schoolbook"/>
                <a:cs typeface="Century Schoolbook"/>
                <a:sym typeface="Century Schoolbook"/>
              </a:rPr>
              <a:t>Intan’s</a:t>
            </a:r>
            <a:r>
              <a:rPr lang="en-US" sz="1800" b="1" i="0" u="none" strike="noStrike" cap="none" dirty="0">
                <a:solidFill>
                  <a:schemeClr val="dk1"/>
                </a:solidFill>
                <a:latin typeface="Century Schoolbook"/>
                <a:ea typeface="Century Schoolbook"/>
                <a:cs typeface="Century Schoolbook"/>
                <a:sym typeface="Century Schoolbook"/>
              </a:rPr>
              <a:t> baby powder blossom is nicely scented with a long lasting floral fragrance. Made of fine quality talc, it leaves baby’s skin feeling silky smooth, dry and comfortable.</a:t>
            </a:r>
            <a:endParaRPr dirty="0"/>
          </a:p>
          <a:p>
            <a:pPr marL="274320" marR="0" lvl="0" indent="-274320" algn="ctr" rtl="0">
              <a:spcBef>
                <a:spcPts val="600"/>
              </a:spcBef>
              <a:spcAft>
                <a:spcPts val="0"/>
              </a:spcAft>
              <a:buClr>
                <a:schemeClr val="accent1"/>
              </a:buClr>
              <a:buSzPts val="1260"/>
              <a:buFont typeface="Noto Sans Symbols"/>
              <a:buNone/>
            </a:pPr>
            <a:r>
              <a:rPr lang="en-US" sz="1800" b="1" i="0" u="none" strike="noStrike" cap="none" dirty="0">
                <a:solidFill>
                  <a:schemeClr val="dk1"/>
                </a:solidFill>
                <a:latin typeface="Century Schoolbook"/>
                <a:ea typeface="Century Schoolbook"/>
                <a:cs typeface="Century Schoolbook"/>
                <a:sym typeface="Century Schoolbook"/>
              </a:rPr>
              <a:t>DIRECTION: Sprinkle powder onto your hands before applying to baby’s skin. Close tightly after use.</a:t>
            </a:r>
            <a:endParaRPr dirty="0"/>
          </a:p>
          <a:p>
            <a:pPr marL="274320" marR="0" lvl="0" indent="-274320" algn="ctr" rtl="0">
              <a:spcBef>
                <a:spcPts val="600"/>
              </a:spcBef>
              <a:spcAft>
                <a:spcPts val="0"/>
              </a:spcAft>
              <a:buClr>
                <a:schemeClr val="accent1"/>
              </a:buClr>
              <a:buSzPts val="1260"/>
              <a:buFont typeface="Noto Sans Symbols"/>
              <a:buNone/>
            </a:pPr>
            <a:r>
              <a:rPr lang="en-US" sz="1800" b="1" i="0" u="none" strike="noStrike" cap="none" dirty="0">
                <a:solidFill>
                  <a:schemeClr val="dk1"/>
                </a:solidFill>
                <a:latin typeface="Century Schoolbook"/>
                <a:ea typeface="Century Schoolbook"/>
                <a:cs typeface="Century Schoolbook"/>
                <a:sym typeface="Century Schoolbook"/>
              </a:rPr>
              <a:t>Warning: For external use only! Keep out of reach of children. Do not use on broken skin. Avoid contact with eyes. Keep powder away from baby’s nose and mouth. Do not apply onto newborn baby’s navel</a:t>
            </a:r>
            <a:endParaRPr dirty="0"/>
          </a:p>
          <a:p>
            <a:pPr marL="274320" marR="0" lvl="0" indent="-194310" algn="ctr" rtl="0">
              <a:spcBef>
                <a:spcPts val="600"/>
              </a:spcBef>
              <a:spcAft>
                <a:spcPts val="0"/>
              </a:spcAft>
              <a:buClr>
                <a:schemeClr val="accent1"/>
              </a:buClr>
              <a:buSzPts val="1260"/>
              <a:buFont typeface="Noto Sans Symbols"/>
              <a:buNone/>
            </a:pPr>
            <a:endParaRPr sz="1800" b="0" i="0" u="none" strike="noStrike" cap="none" dirty="0">
              <a:solidFill>
                <a:schemeClr val="dk1"/>
              </a:solidFill>
              <a:latin typeface="Century Schoolbook"/>
              <a:ea typeface="Century Schoolbook"/>
              <a:cs typeface="Century Schoolbook"/>
              <a:sym typeface="Century Schoolbook"/>
            </a:endParaRPr>
          </a:p>
        </p:txBody>
      </p:sp>
      <p:sp>
        <p:nvSpPr>
          <p:cNvPr id="376" name="Shape 376"/>
          <p:cNvSpPr txBox="1">
            <a:spLocks noGrp="1"/>
          </p:cNvSpPr>
          <p:nvPr>
            <p:ph type="body" idx="2"/>
          </p:nvPr>
        </p:nvSpPr>
        <p:spPr>
          <a:xfrm>
            <a:off x="4860032" y="1357298"/>
            <a:ext cx="3826768" cy="4768865"/>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ts val="924"/>
              <a:buFont typeface="Noto Sans Symbols"/>
              <a:buNone/>
            </a:pPr>
            <a:r>
              <a:rPr lang="en-US" sz="1320" b="0" i="0" u="none" strike="noStrike" cap="none" dirty="0">
                <a:solidFill>
                  <a:schemeClr val="dk1"/>
                </a:solidFill>
                <a:latin typeface="Century Schoolbook"/>
                <a:ea typeface="Century Schoolbook"/>
                <a:cs typeface="Century Schoolbook"/>
                <a:sym typeface="Century Schoolbook"/>
              </a:rPr>
              <a:t> </a:t>
            </a:r>
            <a:r>
              <a:rPr lang="en-US" sz="2805" b="1" i="0" u="none" strike="noStrike" cap="none" dirty="0" smtClean="0">
                <a:solidFill>
                  <a:schemeClr val="dk1"/>
                </a:solidFill>
                <a:latin typeface="Century Schoolbook"/>
                <a:ea typeface="Century Schoolbook"/>
                <a:cs typeface="Century Schoolbook"/>
                <a:sym typeface="Century Schoolbook"/>
              </a:rPr>
              <a:t>The </a:t>
            </a:r>
            <a:r>
              <a:rPr lang="en-US" sz="2805" b="1" i="0" u="none" strike="noStrike" cap="none" dirty="0">
                <a:solidFill>
                  <a:schemeClr val="dk1"/>
                </a:solidFill>
                <a:latin typeface="Century Schoolbook"/>
                <a:ea typeface="Century Schoolbook"/>
                <a:cs typeface="Century Schoolbook"/>
                <a:sym typeface="Century Schoolbook"/>
              </a:rPr>
              <a:t>text gives us information of the product related to its....</a:t>
            </a:r>
            <a:endParaRPr sz="2200" b="1" i="0" u="none" strike="noStrike" cap="none" dirty="0">
              <a:solidFill>
                <a:schemeClr val="dk1"/>
              </a:solidFill>
              <a:latin typeface="Century Schoolbook"/>
              <a:ea typeface="Century Schoolbook"/>
              <a:cs typeface="Century Schoolbook"/>
              <a:sym typeface="Century Schoolbook"/>
            </a:endParaRPr>
          </a:p>
          <a:p>
            <a:pPr marL="914400" marR="0" lvl="1" indent="-457200" algn="l" rtl="0">
              <a:lnSpc>
                <a:spcPct val="80000"/>
              </a:lnSpc>
              <a:spcBef>
                <a:spcPts val="440"/>
              </a:spcBef>
              <a:spcAft>
                <a:spcPts val="0"/>
              </a:spcAft>
              <a:buClr>
                <a:schemeClr val="accent1"/>
              </a:buClr>
              <a:buSzPts val="1760"/>
              <a:buFont typeface="Century Schoolbook"/>
              <a:buAutoNum type="alphaUcPeriod"/>
            </a:pPr>
            <a:r>
              <a:rPr lang="en-US" sz="2200" b="1" i="0" u="none" strike="noStrike" cap="none" dirty="0">
                <a:solidFill>
                  <a:schemeClr val="dk1"/>
                </a:solidFill>
                <a:latin typeface="Century Schoolbook"/>
                <a:ea typeface="Century Schoolbook"/>
                <a:cs typeface="Century Schoolbook"/>
                <a:sym typeface="Century Schoolbook"/>
              </a:rPr>
              <a:t>content, procedure, size, weigh</a:t>
            </a:r>
            <a:endParaRPr dirty="0"/>
          </a:p>
          <a:p>
            <a:pPr marL="914400" marR="0" lvl="1" indent="-457200" algn="l" rtl="0">
              <a:lnSpc>
                <a:spcPct val="80000"/>
              </a:lnSpc>
              <a:spcBef>
                <a:spcPts val="440"/>
              </a:spcBef>
              <a:spcAft>
                <a:spcPts val="0"/>
              </a:spcAft>
              <a:buClr>
                <a:schemeClr val="accent1"/>
              </a:buClr>
              <a:buSzPts val="1760"/>
              <a:buFont typeface="Century Schoolbook"/>
              <a:buAutoNum type="alphaUcPeriod"/>
            </a:pPr>
            <a:r>
              <a:rPr lang="en-US" sz="2200" b="1" i="0" u="none" strike="noStrike" cap="none" dirty="0">
                <a:solidFill>
                  <a:schemeClr val="dk1"/>
                </a:solidFill>
                <a:latin typeface="Century Schoolbook"/>
                <a:ea typeface="Century Schoolbook"/>
                <a:cs typeface="Century Schoolbook"/>
                <a:sym typeface="Century Schoolbook"/>
              </a:rPr>
              <a:t>manufacturer, brand, ingredient, direction</a:t>
            </a:r>
            <a:endParaRPr dirty="0"/>
          </a:p>
          <a:p>
            <a:pPr marL="914400" marR="0" lvl="1" indent="-457200" algn="l" rtl="0">
              <a:lnSpc>
                <a:spcPct val="80000"/>
              </a:lnSpc>
              <a:spcBef>
                <a:spcPts val="440"/>
              </a:spcBef>
              <a:spcAft>
                <a:spcPts val="0"/>
              </a:spcAft>
              <a:buClr>
                <a:schemeClr val="accent1"/>
              </a:buClr>
              <a:buSzPts val="1760"/>
              <a:buFont typeface="Century Schoolbook"/>
              <a:buAutoNum type="alphaUcPeriod"/>
            </a:pPr>
            <a:r>
              <a:rPr lang="en-US" sz="2200" b="1" i="0" u="none" strike="noStrike" cap="none" dirty="0">
                <a:solidFill>
                  <a:schemeClr val="dk1"/>
                </a:solidFill>
                <a:latin typeface="Century Schoolbook"/>
                <a:ea typeface="Century Schoolbook"/>
                <a:cs typeface="Century Schoolbook"/>
                <a:sym typeface="Century Schoolbook"/>
              </a:rPr>
              <a:t>material, function, direction, precaution</a:t>
            </a:r>
            <a:endParaRPr dirty="0"/>
          </a:p>
          <a:p>
            <a:pPr marL="914400" marR="0" lvl="1" indent="-457200" algn="l" rtl="0">
              <a:lnSpc>
                <a:spcPct val="80000"/>
              </a:lnSpc>
              <a:spcBef>
                <a:spcPts val="440"/>
              </a:spcBef>
              <a:spcAft>
                <a:spcPts val="0"/>
              </a:spcAft>
              <a:buClr>
                <a:schemeClr val="accent1"/>
              </a:buClr>
              <a:buSzPts val="1760"/>
              <a:buFont typeface="Century Schoolbook"/>
              <a:buAutoNum type="alphaUcPeriod"/>
            </a:pPr>
            <a:r>
              <a:rPr lang="en-US" sz="2200" b="1" i="0" u="none" strike="noStrike" cap="none" dirty="0">
                <a:solidFill>
                  <a:schemeClr val="dk1"/>
                </a:solidFill>
                <a:latin typeface="Century Schoolbook"/>
                <a:ea typeface="Century Schoolbook"/>
                <a:cs typeface="Century Schoolbook"/>
                <a:sym typeface="Century Schoolbook"/>
              </a:rPr>
              <a:t>title, function, size, weigh</a:t>
            </a:r>
            <a:endParaRPr sz="2200" b="1" i="0" u="none" strike="noStrike" cap="none" dirty="0">
              <a:solidFill>
                <a:schemeClr val="dk1"/>
              </a:solidFill>
              <a:latin typeface="Century Schoolbook"/>
              <a:ea typeface="Century Schoolbook"/>
              <a:cs typeface="Century Schoolbook"/>
              <a:sym typeface="Century Schoolbook"/>
            </a:endParaRPr>
          </a:p>
        </p:txBody>
      </p:sp>
      <p:sp>
        <p:nvSpPr>
          <p:cNvPr id="377" name="Shape 377"/>
          <p:cNvSpPr/>
          <p:nvPr/>
        </p:nvSpPr>
        <p:spPr>
          <a:xfrm>
            <a:off x="785786" y="142852"/>
            <a:ext cx="7286676" cy="857256"/>
          </a:xfrm>
          <a:prstGeom prst="rect">
            <a:avLst/>
          </a:prstGeom>
          <a:solidFill>
            <a:schemeClr val="accent1"/>
          </a:solidFill>
          <a:ln w="25400" cap="flat" cmpd="sng">
            <a:solidFill>
              <a:srgbClr val="B96128"/>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Schoolbook"/>
                <a:ea typeface="Century Schoolbook"/>
                <a:cs typeface="Century Schoolbook"/>
                <a:sym typeface="Century Schoolbook"/>
              </a:rPr>
              <a:t>MENGIDENTIFIKASI  RINCIAN UNSUR UNSUR  TEKS</a:t>
            </a:r>
            <a:endParaRPr sz="1800">
              <a:solidFill>
                <a:schemeClr val="lt1"/>
              </a:solidFill>
              <a:latin typeface="Century Schoolbook"/>
              <a:ea typeface="Century Schoolbook"/>
              <a:cs typeface="Century Schoolbook"/>
              <a:sym typeface="Century Schoolbook"/>
            </a:endParaRPr>
          </a:p>
        </p:txBody>
      </p:sp>
      <p:sp>
        <p:nvSpPr>
          <p:cNvPr id="2" name="5-Point Star 1"/>
          <p:cNvSpPr/>
          <p:nvPr/>
        </p:nvSpPr>
        <p:spPr>
          <a:xfrm>
            <a:off x="5076056" y="4293096"/>
            <a:ext cx="792088" cy="698376"/>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Effect transition="in" filter="wipe(down)">
                                      <p:cBhvr>
                                        <p:cTn id="7" dur="500"/>
                                        <p:tgtEl>
                                          <p:spTgt spid="37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76">
                                            <p:txEl>
                                              <p:pRg st="1" end="1"/>
                                            </p:txEl>
                                          </p:spTgt>
                                        </p:tgtEl>
                                        <p:attrNameLst>
                                          <p:attrName>style.visibility</p:attrName>
                                        </p:attrNameLst>
                                      </p:cBhvr>
                                      <p:to>
                                        <p:strVal val="visible"/>
                                      </p:to>
                                    </p:set>
                                    <p:animEffect transition="in" filter="wipe(down)">
                                      <p:cBhvr>
                                        <p:cTn id="10" dur="500"/>
                                        <p:tgtEl>
                                          <p:spTgt spid="37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76">
                                            <p:txEl>
                                              <p:pRg st="2" end="2"/>
                                            </p:txEl>
                                          </p:spTgt>
                                        </p:tgtEl>
                                        <p:attrNameLst>
                                          <p:attrName>style.visibility</p:attrName>
                                        </p:attrNameLst>
                                      </p:cBhvr>
                                      <p:to>
                                        <p:strVal val="visible"/>
                                      </p:to>
                                    </p:set>
                                    <p:animEffect transition="in" filter="wipe(down)">
                                      <p:cBhvr>
                                        <p:cTn id="13" dur="500"/>
                                        <p:tgtEl>
                                          <p:spTgt spid="37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76">
                                            <p:txEl>
                                              <p:pRg st="3" end="3"/>
                                            </p:txEl>
                                          </p:spTgt>
                                        </p:tgtEl>
                                        <p:attrNameLst>
                                          <p:attrName>style.visibility</p:attrName>
                                        </p:attrNameLst>
                                      </p:cBhvr>
                                      <p:to>
                                        <p:strVal val="visible"/>
                                      </p:to>
                                    </p:set>
                                    <p:animEffect transition="in" filter="wipe(down)">
                                      <p:cBhvr>
                                        <p:cTn id="16" dur="500"/>
                                        <p:tgtEl>
                                          <p:spTgt spid="37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76">
                                            <p:txEl>
                                              <p:pRg st="4" end="4"/>
                                            </p:txEl>
                                          </p:spTgt>
                                        </p:tgtEl>
                                        <p:attrNameLst>
                                          <p:attrName>style.visibility</p:attrName>
                                        </p:attrNameLst>
                                      </p:cBhvr>
                                      <p:to>
                                        <p:strVal val="visible"/>
                                      </p:to>
                                    </p:set>
                                    <p:animEffect transition="in" filter="wipe(down)">
                                      <p:cBhvr>
                                        <p:cTn id="19" dur="500"/>
                                        <p:tgtEl>
                                          <p:spTgt spid="37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0" y="0"/>
            <a:ext cx="8604448" cy="6643710"/>
          </a:xfrm>
          <a:prstGeom prst="rect">
            <a:avLst/>
          </a:prstGeom>
          <a:noFill/>
          <a:ln>
            <a:noFill/>
          </a:ln>
        </p:spPr>
        <p:txBody>
          <a:bodyPr spcFirstLastPara="1" wrap="square" lIns="91425" tIns="45700" rIns="91425" bIns="45700" anchor="t" anchorCtr="0">
            <a:noAutofit/>
          </a:bodyPr>
          <a:lstStyle/>
          <a:p>
            <a:pPr marL="274320" marR="0" lvl="0" indent="-274320" algn="just" rtl="0">
              <a:spcBef>
                <a:spcPts val="0"/>
              </a:spcBef>
              <a:spcAft>
                <a:spcPts val="0"/>
              </a:spcAft>
              <a:buClr>
                <a:schemeClr val="accent1"/>
              </a:buClr>
              <a:buSzPts val="980"/>
              <a:buFont typeface="Noto Sans Symbols"/>
              <a:buNone/>
            </a:pPr>
            <a:r>
              <a:rPr lang="en-US" sz="1800" b="1" i="0" u="none" strike="noStrike" cap="none" dirty="0">
                <a:solidFill>
                  <a:schemeClr val="dk1"/>
                </a:solidFill>
                <a:latin typeface="Century Schoolbook"/>
                <a:ea typeface="Century Schoolbook"/>
                <a:cs typeface="Century Schoolbook"/>
                <a:sym typeface="Century Schoolbook"/>
              </a:rPr>
              <a:t>                    </a:t>
            </a:r>
            <a:endParaRPr lang="id-ID" sz="1800" b="1" i="0" u="none" strike="noStrike" cap="none" dirty="0" smtClean="0">
              <a:solidFill>
                <a:schemeClr val="dk1"/>
              </a:solidFill>
              <a:latin typeface="Century Schoolbook"/>
              <a:ea typeface="Century Schoolbook"/>
              <a:cs typeface="Century Schoolbook"/>
              <a:sym typeface="Century Schoolbook"/>
            </a:endParaRPr>
          </a:p>
          <a:p>
            <a:pPr marL="274320" marR="0" lvl="0" indent="-274320" algn="just" rtl="0">
              <a:spcBef>
                <a:spcPts val="0"/>
              </a:spcBef>
              <a:spcAft>
                <a:spcPts val="0"/>
              </a:spcAft>
              <a:buClr>
                <a:schemeClr val="accent1"/>
              </a:buClr>
              <a:buSzPts val="980"/>
              <a:buFont typeface="Noto Sans Symbols"/>
              <a:buNone/>
            </a:pPr>
            <a:r>
              <a:rPr lang="id-ID" sz="1800" b="1" dirty="0"/>
              <a:t>	</a:t>
            </a:r>
            <a:r>
              <a:rPr lang="id-ID" sz="1800" b="1" dirty="0" smtClean="0"/>
              <a:t>	</a:t>
            </a:r>
            <a:r>
              <a:rPr lang="en-US" sz="2000" b="1" i="0" u="none" strike="noStrike" cap="none" dirty="0" smtClean="0">
                <a:solidFill>
                  <a:schemeClr val="dk1"/>
                </a:solidFill>
                <a:latin typeface="Century Schoolbook"/>
                <a:ea typeface="Century Schoolbook"/>
                <a:cs typeface="Century Schoolbook"/>
                <a:sym typeface="Century Schoolbook"/>
              </a:rPr>
              <a:t>Mosquitoes </a:t>
            </a:r>
            <a:r>
              <a:rPr lang="en-US" sz="2000" b="1" i="0" u="none" strike="noStrike" cap="none" dirty="0">
                <a:solidFill>
                  <a:schemeClr val="dk1"/>
                </a:solidFill>
                <a:latin typeface="Century Schoolbook"/>
                <a:ea typeface="Century Schoolbook"/>
                <a:cs typeface="Century Schoolbook"/>
                <a:sym typeface="Century Schoolbook"/>
              </a:rPr>
              <a:t>belong to the suborder </a:t>
            </a:r>
            <a:r>
              <a:rPr lang="en-US" sz="2000" b="1" i="0" u="none" strike="noStrike" cap="none" dirty="0" err="1">
                <a:solidFill>
                  <a:schemeClr val="dk1"/>
                </a:solidFill>
                <a:latin typeface="Century Schoolbook"/>
                <a:ea typeface="Century Schoolbook"/>
                <a:cs typeface="Century Schoolbook"/>
                <a:sym typeface="Century Schoolbook"/>
              </a:rPr>
              <a:t>Nematocera</a:t>
            </a:r>
            <a:r>
              <a:rPr lang="en-US" sz="2000" b="1" i="0" u="none" strike="noStrike" cap="none" dirty="0">
                <a:solidFill>
                  <a:schemeClr val="dk1"/>
                </a:solidFill>
                <a:latin typeface="Century Schoolbook"/>
                <a:ea typeface="Century Schoolbook"/>
                <a:cs typeface="Century Schoolbook"/>
                <a:sym typeface="Century Schoolbook"/>
              </a:rPr>
              <a:t> – true flies with long antennae. Mosquito’s antennae have 6 or more segments. The male's antennae have lots of surface area for detecting female to mate. Female antennae are short-haired. The mouthparts allow the adult mosquito to drink nectar.  In many species, the mouthparts of the females are adapted for piercing the skin of animal hosts and sucking their blood as </a:t>
            </a:r>
            <a:r>
              <a:rPr lang="en-US" sz="2000" b="1" i="0" u="none" strike="noStrike" cap="none" dirty="0" err="1">
                <a:solidFill>
                  <a:schemeClr val="dk1"/>
                </a:solidFill>
                <a:latin typeface="Century Schoolbook"/>
                <a:ea typeface="Century Schoolbook"/>
                <a:cs typeface="Century Schoolbook"/>
                <a:sym typeface="Century Schoolbook"/>
              </a:rPr>
              <a:t>ectoparasites</a:t>
            </a:r>
            <a:r>
              <a:rPr lang="en-US" sz="2000" b="1" i="0" u="none" strike="noStrike" cap="none" dirty="0">
                <a:solidFill>
                  <a:schemeClr val="dk1"/>
                </a:solidFill>
                <a:latin typeface="Century Schoolbook"/>
                <a:ea typeface="Century Schoolbook"/>
                <a:cs typeface="Century Schoolbook"/>
                <a:sym typeface="Century Schoolbook"/>
              </a:rPr>
              <a:t>.  Mosquito’s wings have scales along the veins. </a:t>
            </a:r>
            <a:endParaRPr sz="3200" dirty="0"/>
          </a:p>
          <a:p>
            <a:pPr marL="274320" marR="0" lvl="0" indent="-274320" algn="just" rtl="0">
              <a:spcBef>
                <a:spcPts val="600"/>
              </a:spcBef>
              <a:spcAft>
                <a:spcPts val="0"/>
              </a:spcAft>
              <a:buClr>
                <a:schemeClr val="accent1"/>
              </a:buClr>
              <a:buSzPts val="1120"/>
              <a:buFont typeface="Noto Sans Symbols"/>
              <a:buNone/>
            </a:pPr>
            <a:r>
              <a:rPr lang="en-US" sz="2000" b="1" i="0" u="none" strike="noStrike" cap="none" dirty="0">
                <a:solidFill>
                  <a:schemeClr val="dk1"/>
                </a:solidFill>
                <a:latin typeface="Century Schoolbook"/>
                <a:ea typeface="Century Schoolbook"/>
                <a:cs typeface="Century Schoolbook"/>
                <a:sym typeface="Century Schoolbook"/>
              </a:rPr>
              <a:t>                    Larvae feed on organic matter in the water, including algae, protozoan, decaying debris, and even other mosquito larvae. Adult mosquitoes of both sexes feed on nectar from flowers. Only females require a blood meal in order to produce eggs. Female mosquitoes don't require blood to live, but they need the proteins in a blood meal to develop their eggs. They may feed on blood of birds, reptiles, amphibians, or mammals.</a:t>
            </a:r>
            <a:endParaRPr sz="3200" dirty="0"/>
          </a:p>
          <a:p>
            <a:pPr marL="274320" marR="0" lvl="0" indent="-274320" algn="just" rtl="0">
              <a:spcBef>
                <a:spcPts val="600"/>
              </a:spcBef>
              <a:spcAft>
                <a:spcPts val="0"/>
              </a:spcAft>
              <a:buClr>
                <a:schemeClr val="accent1"/>
              </a:buClr>
              <a:buSzPts val="1120"/>
              <a:buFont typeface="Noto Sans Symbols"/>
              <a:buNone/>
            </a:pPr>
            <a:endParaRPr sz="2000" b="1" i="0" u="none" strike="noStrike" cap="none" dirty="0">
              <a:solidFill>
                <a:schemeClr val="dk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160" y="775423"/>
            <a:ext cx="7704856" cy="3898503"/>
          </a:xfrm>
          <a:prstGeom prst="rect">
            <a:avLst/>
          </a:prstGeom>
        </p:spPr>
        <p:txBody>
          <a:bodyPr wrap="square">
            <a:spAutoFit/>
          </a:bodyPr>
          <a:lstStyle/>
          <a:p>
            <a:pPr marL="274320" lvl="0" indent="-274320">
              <a:lnSpc>
                <a:spcPct val="90000"/>
              </a:lnSpc>
              <a:buClr>
                <a:schemeClr val="accent1"/>
              </a:buClr>
              <a:buSzPts val="1680"/>
            </a:pPr>
            <a:r>
              <a:rPr lang="en-US" sz="3200" dirty="0">
                <a:solidFill>
                  <a:schemeClr val="dk1"/>
                </a:solidFill>
                <a:latin typeface="Century Schoolbook"/>
                <a:ea typeface="Century Schoolbook"/>
                <a:cs typeface="Century Schoolbook"/>
                <a:sym typeface="Century Schoolbook"/>
              </a:rPr>
              <a:t> In the text, mosquitoes are described in terms of....</a:t>
            </a:r>
          </a:p>
          <a:p>
            <a:pPr marL="914400" lvl="1" indent="-457200">
              <a:lnSpc>
                <a:spcPct val="90000"/>
              </a:lnSpc>
              <a:spcBef>
                <a:spcPts val="420"/>
              </a:spcBef>
              <a:buClr>
                <a:schemeClr val="accent1"/>
              </a:buClr>
              <a:buSzPts val="1680"/>
              <a:buFont typeface="Century Schoolbook"/>
              <a:buAutoNum type="alphaUcPeriod"/>
            </a:pPr>
            <a:r>
              <a:rPr lang="en-US" sz="2800" dirty="0">
                <a:solidFill>
                  <a:schemeClr val="dk1"/>
                </a:solidFill>
                <a:latin typeface="Century Schoolbook"/>
                <a:ea typeface="Century Schoolbook"/>
                <a:cs typeface="Century Schoolbook"/>
                <a:sym typeface="Century Schoolbook"/>
              </a:rPr>
              <a:t>the diet, the reproduction, the habitat</a:t>
            </a:r>
          </a:p>
          <a:p>
            <a:pPr marL="914400" lvl="1" indent="-457200">
              <a:lnSpc>
                <a:spcPct val="90000"/>
              </a:lnSpc>
              <a:spcBef>
                <a:spcPts val="420"/>
              </a:spcBef>
              <a:buClr>
                <a:schemeClr val="accent1"/>
              </a:buClr>
              <a:buSzPts val="1680"/>
              <a:buFont typeface="Century Schoolbook"/>
              <a:buAutoNum type="alphaUcPeriod"/>
            </a:pPr>
            <a:r>
              <a:rPr lang="en-US" sz="2800" dirty="0">
                <a:solidFill>
                  <a:schemeClr val="dk1"/>
                </a:solidFill>
                <a:latin typeface="Century Schoolbook"/>
                <a:ea typeface="Century Schoolbook"/>
                <a:cs typeface="Century Schoolbook"/>
                <a:sym typeface="Century Schoolbook"/>
              </a:rPr>
              <a:t>physical appearance, the life cycle and the diet</a:t>
            </a:r>
          </a:p>
          <a:p>
            <a:pPr marL="914400" lvl="1" indent="-457200">
              <a:lnSpc>
                <a:spcPct val="90000"/>
              </a:lnSpc>
              <a:spcBef>
                <a:spcPts val="420"/>
              </a:spcBef>
              <a:buClr>
                <a:schemeClr val="accent1"/>
              </a:buClr>
              <a:buSzPts val="1680"/>
              <a:buFont typeface="Century Schoolbook"/>
              <a:buAutoNum type="alphaUcPeriod"/>
            </a:pPr>
            <a:r>
              <a:rPr lang="en-US" sz="2800" dirty="0">
                <a:solidFill>
                  <a:schemeClr val="dk1"/>
                </a:solidFill>
                <a:latin typeface="Century Schoolbook"/>
                <a:ea typeface="Century Schoolbook"/>
                <a:cs typeface="Century Schoolbook"/>
                <a:sym typeface="Century Schoolbook"/>
              </a:rPr>
              <a:t>the life cycle, the habitat and the breeding seasons</a:t>
            </a:r>
          </a:p>
          <a:p>
            <a:pPr marL="914400" lvl="1" indent="-457200">
              <a:lnSpc>
                <a:spcPct val="90000"/>
              </a:lnSpc>
              <a:spcBef>
                <a:spcPts val="420"/>
              </a:spcBef>
              <a:buClr>
                <a:schemeClr val="accent1"/>
              </a:buClr>
              <a:buSzPts val="1680"/>
              <a:buFont typeface="Century Schoolbook"/>
              <a:buAutoNum type="alphaUcPeriod"/>
            </a:pPr>
            <a:r>
              <a:rPr lang="en-US" sz="2800" dirty="0">
                <a:solidFill>
                  <a:schemeClr val="dk1"/>
                </a:solidFill>
                <a:latin typeface="Century Schoolbook"/>
                <a:ea typeface="Century Schoolbook"/>
                <a:cs typeface="Century Schoolbook"/>
                <a:sym typeface="Century Schoolbook"/>
              </a:rPr>
              <a:t>characteristics of their bodies, their eating habits, their habitat</a:t>
            </a:r>
          </a:p>
        </p:txBody>
      </p:sp>
      <p:sp>
        <p:nvSpPr>
          <p:cNvPr id="3" name="5-Point Star 2"/>
          <p:cNvSpPr/>
          <p:nvPr/>
        </p:nvSpPr>
        <p:spPr>
          <a:xfrm>
            <a:off x="588616" y="350100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7086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en-US" sz="3000" b="0" i="0" u="none" strike="noStrike" cap="small">
                <a:solidFill>
                  <a:schemeClr val="dk2"/>
                </a:solidFill>
                <a:latin typeface="Arial"/>
                <a:ea typeface="Arial"/>
                <a:cs typeface="Arial"/>
                <a:sym typeface="Arial"/>
              </a:rPr>
              <a:t>PROCEDURE</a:t>
            </a:r>
            <a:endParaRPr sz="3000" b="0" i="0" u="none" strike="noStrike" cap="small">
              <a:solidFill>
                <a:schemeClr val="dk2"/>
              </a:solidFill>
              <a:latin typeface="Century Schoolbook"/>
              <a:ea typeface="Century Schoolbook"/>
              <a:cs typeface="Century Schoolbook"/>
              <a:sym typeface="Century Schoolbook"/>
            </a:endParaRPr>
          </a:p>
        </p:txBody>
      </p:sp>
      <p:sp>
        <p:nvSpPr>
          <p:cNvPr id="389" name="Shape 389"/>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Identify each steps in operating the appliance</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Analyze the cause of each step</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Analyze the effect of each step</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smtClean="0">
                <a:solidFill>
                  <a:schemeClr val="dk1"/>
                </a:solidFill>
                <a:latin typeface="Arial"/>
                <a:ea typeface="Arial"/>
                <a:cs typeface="Arial"/>
                <a:sym typeface="Arial"/>
              </a:rPr>
              <a:t>Apply </a:t>
            </a:r>
            <a:r>
              <a:rPr lang="en-US" sz="2400" b="0" i="0" u="none" strike="noStrike" cap="none" dirty="0">
                <a:solidFill>
                  <a:schemeClr val="dk1"/>
                </a:solidFill>
                <a:latin typeface="Arial"/>
                <a:ea typeface="Arial"/>
                <a:cs typeface="Arial"/>
                <a:sym typeface="Arial"/>
              </a:rPr>
              <a:t>certain step indifferent situation</a:t>
            </a:r>
            <a:endParaRPr dirty="0"/>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err="1" smtClean="0">
                <a:solidFill>
                  <a:schemeClr val="dk1"/>
                </a:solidFill>
                <a:latin typeface="Arial"/>
                <a:ea typeface="Arial"/>
                <a:cs typeface="Arial"/>
                <a:sym typeface="Arial"/>
              </a:rPr>
              <a:t>Mak</a:t>
            </a:r>
            <a:r>
              <a:rPr lang="id-ID" sz="2400" b="0" i="0" u="none" strike="noStrike" cap="none" smtClean="0">
                <a:solidFill>
                  <a:schemeClr val="dk1"/>
                </a:solidFill>
                <a:latin typeface="Arial"/>
                <a:ea typeface="Arial"/>
                <a:cs typeface="Arial"/>
                <a:sym typeface="Arial"/>
              </a:rPr>
              <a:t>e</a:t>
            </a:r>
            <a:r>
              <a:rPr lang="en-US" sz="2400" b="0" i="0" u="none" strike="noStrike" cap="none" smtClean="0">
                <a:solidFill>
                  <a:schemeClr val="dk1"/>
                </a:solidFill>
                <a:latin typeface="Arial"/>
                <a:ea typeface="Arial"/>
                <a:cs typeface="Arial"/>
                <a:sym typeface="Arial"/>
              </a:rPr>
              <a:t> </a:t>
            </a:r>
            <a:r>
              <a:rPr lang="en-US" sz="2400" b="0" i="0" u="none" strike="noStrike" cap="none" dirty="0">
                <a:solidFill>
                  <a:schemeClr val="dk1"/>
                </a:solidFill>
                <a:latin typeface="Arial"/>
                <a:ea typeface="Arial"/>
                <a:cs typeface="Arial"/>
                <a:sym typeface="Arial"/>
              </a:rPr>
              <a:t>conclusion based on the steps in the text</a:t>
            </a:r>
            <a:endParaRPr dirty="0"/>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a:p>
            <a:pPr marL="274320" marR="0" lvl="0" indent="-27432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74638"/>
            <a:ext cx="7467600" cy="49006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en-US" sz="3000" b="0" i="0" u="none" strike="noStrike" cap="small" dirty="0">
                <a:solidFill>
                  <a:schemeClr val="dk2"/>
                </a:solidFill>
                <a:latin typeface="Arial"/>
                <a:ea typeface="Arial"/>
                <a:cs typeface="Arial"/>
                <a:sym typeface="Arial"/>
              </a:rPr>
              <a:t>NARRATIVE( </a:t>
            </a:r>
            <a:r>
              <a:rPr lang="en-US" sz="3000" b="0" i="0" u="none" strike="noStrike" cap="small" dirty="0" smtClean="0">
                <a:solidFill>
                  <a:schemeClr val="dk2"/>
                </a:solidFill>
                <a:latin typeface="Arial"/>
                <a:ea typeface="Arial"/>
                <a:cs typeface="Arial"/>
                <a:sym typeface="Arial"/>
              </a:rPr>
              <a:t>fable </a:t>
            </a:r>
            <a:r>
              <a:rPr lang="en-US" sz="3000" b="0" i="0" u="none" strike="noStrike" cap="small" dirty="0">
                <a:solidFill>
                  <a:schemeClr val="dk2"/>
                </a:solidFill>
                <a:latin typeface="Arial"/>
                <a:ea typeface="Arial"/>
                <a:cs typeface="Arial"/>
                <a:sym typeface="Arial"/>
              </a:rPr>
              <a:t>or folktale)</a:t>
            </a:r>
            <a:endParaRPr sz="3000" b="0" i="0" u="none" strike="noStrike" cap="small" dirty="0">
              <a:solidFill>
                <a:schemeClr val="dk2"/>
              </a:solidFill>
              <a:latin typeface="Arial"/>
              <a:ea typeface="Arial"/>
              <a:cs typeface="Arial"/>
              <a:sym typeface="Arial"/>
            </a:endParaRPr>
          </a:p>
        </p:txBody>
      </p:sp>
      <p:sp>
        <p:nvSpPr>
          <p:cNvPr id="395" name="Shape 395"/>
          <p:cNvSpPr txBox="1">
            <a:spLocks noGrp="1"/>
          </p:cNvSpPr>
          <p:nvPr>
            <p:ph type="body" idx="1"/>
          </p:nvPr>
        </p:nvSpPr>
        <p:spPr>
          <a:xfrm>
            <a:off x="395536" y="836712"/>
            <a:ext cx="7529264" cy="5637240"/>
          </a:xfrm>
          <a:prstGeom prst="rect">
            <a:avLst/>
          </a:prstGeom>
          <a:noFill/>
          <a:ln>
            <a:noFill/>
          </a:ln>
        </p:spPr>
        <p:txBody>
          <a:bodyPr spcFirstLastPara="1" wrap="square" lIns="91425" tIns="45700" rIns="91425" bIns="45700" anchor="t" anchorCtr="0">
            <a:noAutofit/>
          </a:bodyPr>
          <a:lstStyle/>
          <a:p>
            <a:pPr marL="274320" marR="0" lvl="1" indent="-274320" algn="l" rtl="0">
              <a:spcBef>
                <a:spcPts val="0"/>
              </a:spcBef>
              <a:spcAft>
                <a:spcPts val="0"/>
              </a:spcAft>
              <a:buClr>
                <a:schemeClr val="accent1"/>
              </a:buClr>
              <a:buSzPts val="1470"/>
              <a:buFont typeface="Noto Sans Symbols"/>
              <a:buChar char="•"/>
            </a:pPr>
            <a:r>
              <a:rPr lang="en-US" sz="2100" b="0" i="0" u="none" strike="noStrike" cap="none" dirty="0">
                <a:solidFill>
                  <a:schemeClr val="dk1"/>
                </a:solidFill>
                <a:latin typeface="Arial"/>
                <a:ea typeface="Arial"/>
                <a:cs typeface="Arial"/>
                <a:sym typeface="Arial"/>
              </a:rPr>
              <a:t>Identify</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chemeClr val="dk1"/>
                </a:solidFill>
                <a:latin typeface="Arial"/>
                <a:ea typeface="Arial"/>
                <a:cs typeface="Arial"/>
                <a:sym typeface="Arial"/>
              </a:rPr>
              <a:t> the character in the story</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chemeClr val="dk1"/>
                </a:solidFill>
                <a:latin typeface="Arial"/>
                <a:ea typeface="Arial"/>
                <a:cs typeface="Arial"/>
                <a:sym typeface="Arial"/>
              </a:rPr>
              <a:t>the personality of the characters</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chemeClr val="dk1"/>
                </a:solidFill>
                <a:latin typeface="Arial"/>
                <a:ea typeface="Arial"/>
                <a:cs typeface="Arial"/>
                <a:sym typeface="Arial"/>
              </a:rPr>
              <a:t>the problem faced by the characters</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chemeClr val="dk1"/>
                </a:solidFill>
                <a:latin typeface="Arial"/>
                <a:ea typeface="Arial"/>
                <a:cs typeface="Arial"/>
                <a:sym typeface="Arial"/>
              </a:rPr>
              <a:t>the way the characters solve the problem</a:t>
            </a:r>
            <a:endParaRPr dirty="0"/>
          </a:p>
          <a:p>
            <a:pPr marL="274320" marR="0" lvl="1" indent="-274320" algn="l" rtl="0">
              <a:spcBef>
                <a:spcPts val="600"/>
              </a:spcBef>
              <a:spcAft>
                <a:spcPts val="0"/>
              </a:spcAft>
              <a:buClr>
                <a:schemeClr val="accent1"/>
              </a:buClr>
              <a:buSzPts val="1470"/>
              <a:buFont typeface="Noto Sans Symbols"/>
              <a:buChar char="•"/>
            </a:pPr>
            <a:r>
              <a:rPr lang="en-US" sz="2100" b="0" i="0" u="none" strike="noStrike" cap="none" dirty="0">
                <a:solidFill>
                  <a:schemeClr val="dk1"/>
                </a:solidFill>
                <a:latin typeface="Arial"/>
                <a:ea typeface="Arial"/>
                <a:cs typeface="Arial"/>
                <a:sym typeface="Arial"/>
              </a:rPr>
              <a:t>Applying</a:t>
            </a:r>
            <a:endParaRPr dirty="0"/>
          </a:p>
          <a:p>
            <a:pPr marL="548640" marR="0" lvl="2" indent="-182880" algn="l" rtl="0">
              <a:spcBef>
                <a:spcPts val="600"/>
              </a:spcBef>
              <a:spcAft>
                <a:spcPts val="0"/>
              </a:spcAft>
              <a:buClr>
                <a:srgbClr val="DE7530"/>
              </a:buClr>
              <a:buSzPts val="1260"/>
              <a:buFont typeface="Noto Sans Symbols"/>
              <a:buChar char="•"/>
            </a:pPr>
            <a:r>
              <a:rPr lang="en-US" sz="1800" b="0" i="0" u="none" strike="noStrike" cap="none" dirty="0">
                <a:solidFill>
                  <a:schemeClr val="dk1"/>
                </a:solidFill>
                <a:latin typeface="Arial"/>
                <a:ea typeface="Arial"/>
                <a:cs typeface="Arial"/>
                <a:sym typeface="Arial"/>
              </a:rPr>
              <a:t>Suggest a way to solve the problem</a:t>
            </a:r>
            <a:endParaRPr dirty="0"/>
          </a:p>
          <a:p>
            <a:pPr marL="548640" marR="0" lvl="2" indent="-182880" algn="l" rtl="0">
              <a:spcBef>
                <a:spcPts val="600"/>
              </a:spcBef>
              <a:spcAft>
                <a:spcPts val="0"/>
              </a:spcAft>
              <a:buClr>
                <a:srgbClr val="DE7530"/>
              </a:buClr>
              <a:buSzPts val="1260"/>
              <a:buFont typeface="Noto Sans Symbols"/>
              <a:buChar char="•"/>
            </a:pPr>
            <a:r>
              <a:rPr lang="en-US" sz="1800" b="0" i="0" u="none" strike="noStrike" cap="none" dirty="0">
                <a:solidFill>
                  <a:schemeClr val="dk1"/>
                </a:solidFill>
                <a:latin typeface="Arial"/>
                <a:ea typeface="Arial"/>
                <a:cs typeface="Arial"/>
                <a:sym typeface="Arial"/>
              </a:rPr>
              <a:t>Decide certain action relating to </a:t>
            </a:r>
            <a:r>
              <a:rPr lang="en-US" sz="1800" b="0" i="0" u="none" strike="noStrike" cap="none" dirty="0" smtClean="0">
                <a:solidFill>
                  <a:schemeClr val="dk1"/>
                </a:solidFill>
                <a:latin typeface="Arial"/>
                <a:ea typeface="Arial"/>
                <a:cs typeface="Arial"/>
                <a:sym typeface="Arial"/>
              </a:rPr>
              <a:t>the </a:t>
            </a:r>
            <a:r>
              <a:rPr lang="en-US" sz="1800" b="0" i="0" u="none" strike="noStrike" cap="none" dirty="0">
                <a:solidFill>
                  <a:schemeClr val="dk1"/>
                </a:solidFill>
                <a:latin typeface="Arial"/>
                <a:ea typeface="Arial"/>
                <a:cs typeface="Arial"/>
                <a:sym typeface="Arial"/>
              </a:rPr>
              <a:t>problem</a:t>
            </a:r>
            <a:endParaRPr dirty="0"/>
          </a:p>
          <a:p>
            <a:pPr marL="274320" marR="0" lvl="1" indent="-274320" algn="l" rtl="0">
              <a:spcBef>
                <a:spcPts val="600"/>
              </a:spcBef>
              <a:spcAft>
                <a:spcPts val="0"/>
              </a:spcAft>
              <a:buClr>
                <a:schemeClr val="accent1"/>
              </a:buClr>
              <a:buSzPts val="1470"/>
              <a:buFont typeface="Noto Sans Symbols"/>
              <a:buChar char="•"/>
            </a:pPr>
            <a:r>
              <a:rPr lang="en-US" sz="2100" b="0" i="0" u="none" strike="noStrike" cap="none" dirty="0">
                <a:solidFill>
                  <a:schemeClr val="dk1"/>
                </a:solidFill>
                <a:latin typeface="Arial"/>
                <a:ea typeface="Arial"/>
                <a:cs typeface="Arial"/>
                <a:sym typeface="Arial"/>
              </a:rPr>
              <a:t>Analyzing </a:t>
            </a:r>
            <a:endParaRPr dirty="0"/>
          </a:p>
          <a:p>
            <a:pPr marL="548640" marR="0" lvl="2" indent="-182880" algn="l" rtl="0">
              <a:spcBef>
                <a:spcPts val="600"/>
              </a:spcBef>
              <a:spcAft>
                <a:spcPts val="0"/>
              </a:spcAft>
              <a:buClr>
                <a:srgbClr val="DE7530"/>
              </a:buClr>
              <a:buSzPts val="1260"/>
              <a:buFont typeface="Noto Sans Symbols"/>
              <a:buChar char="•"/>
            </a:pPr>
            <a:r>
              <a:rPr lang="en-US" sz="1800" b="0" i="0" u="none" strike="noStrike" cap="none" dirty="0">
                <a:solidFill>
                  <a:schemeClr val="dk1"/>
                </a:solidFill>
                <a:latin typeface="Arial"/>
                <a:ea typeface="Arial"/>
                <a:cs typeface="Arial"/>
                <a:sym typeface="Arial"/>
              </a:rPr>
              <a:t>The cause of the problem</a:t>
            </a:r>
            <a:endParaRPr dirty="0"/>
          </a:p>
          <a:p>
            <a:pPr marL="548640" marR="0" lvl="2" indent="-182880" algn="l" rtl="0">
              <a:spcBef>
                <a:spcPts val="600"/>
              </a:spcBef>
              <a:spcAft>
                <a:spcPts val="0"/>
              </a:spcAft>
              <a:buClr>
                <a:srgbClr val="DE7530"/>
              </a:buClr>
              <a:buSzPts val="1260"/>
              <a:buFont typeface="Noto Sans Symbols"/>
              <a:buChar char="•"/>
            </a:pPr>
            <a:r>
              <a:rPr lang="en-US" sz="1800" b="0" i="0" u="none" strike="noStrike" cap="none" dirty="0">
                <a:solidFill>
                  <a:schemeClr val="dk1"/>
                </a:solidFill>
                <a:latin typeface="Arial"/>
                <a:ea typeface="Arial"/>
                <a:cs typeface="Arial"/>
                <a:sym typeface="Arial"/>
              </a:rPr>
              <a:t>The effect of the problem</a:t>
            </a:r>
            <a:endParaRPr dirty="0"/>
          </a:p>
          <a:p>
            <a:pPr marL="274320" marR="0" lvl="1" indent="-274320" algn="l" rtl="0">
              <a:spcBef>
                <a:spcPts val="600"/>
              </a:spcBef>
              <a:spcAft>
                <a:spcPts val="0"/>
              </a:spcAft>
              <a:buClr>
                <a:schemeClr val="accent1"/>
              </a:buClr>
              <a:buSzPts val="1470"/>
              <a:buFont typeface="Noto Sans Symbols"/>
              <a:buChar char="•"/>
            </a:pPr>
            <a:r>
              <a:rPr lang="en-US" sz="2100" b="0" i="0" u="none" strike="noStrike" cap="none" dirty="0">
                <a:solidFill>
                  <a:schemeClr val="dk1"/>
                </a:solidFill>
                <a:latin typeface="Arial"/>
                <a:ea typeface="Arial"/>
                <a:cs typeface="Arial"/>
                <a:sym typeface="Arial"/>
              </a:rPr>
              <a:t>concluding</a:t>
            </a:r>
            <a:endParaRPr dirty="0"/>
          </a:p>
          <a:p>
            <a:pPr marL="548640" marR="0" lvl="2" indent="-102870" algn="l" rtl="0">
              <a:spcBef>
                <a:spcPts val="600"/>
              </a:spcBef>
              <a:spcAft>
                <a:spcPts val="0"/>
              </a:spcAft>
              <a:buClr>
                <a:srgbClr val="DE7530"/>
              </a:buClr>
              <a:buSzPts val="1260"/>
              <a:buFont typeface="Noto Sans Symbols"/>
              <a:buNone/>
            </a:pPr>
            <a:endParaRPr sz="1800" b="0" i="0" u="none" strike="noStrike" cap="none" dirty="0">
              <a:solidFill>
                <a:schemeClr val="dk1"/>
              </a:solidFill>
              <a:latin typeface="Arial"/>
              <a:ea typeface="Arial"/>
              <a:cs typeface="Arial"/>
              <a:sym typeface="Arial"/>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a:p>
            <a:pPr marL="640080" marR="0" lvl="1" indent="-167640" algn="l" rtl="0">
              <a:spcBef>
                <a:spcPts val="420"/>
              </a:spcBef>
              <a:spcAft>
                <a:spcPts val="0"/>
              </a:spcAft>
              <a:buClr>
                <a:schemeClr val="accent1"/>
              </a:buClr>
              <a:buSzPts val="1680"/>
              <a:buFont typeface="Noto Sans Symbols"/>
              <a:buNone/>
            </a:pPr>
            <a:endParaRPr sz="2100" b="0" i="0" u="none" strike="noStrike" cap="none" dirty="0">
              <a:solidFill>
                <a:schemeClr val="dk1"/>
              </a:solidFill>
              <a:latin typeface="Arial"/>
              <a:ea typeface="Arial"/>
              <a:cs typeface="Arial"/>
              <a:sym typeface="Arial"/>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Arial"/>
              <a:ea typeface="Arial"/>
              <a:cs typeface="Arial"/>
              <a:sym typeface="Arial"/>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5">
                                            <p:txEl>
                                              <p:pRg st="0" end="0"/>
                                            </p:txEl>
                                          </p:spTgt>
                                        </p:tgtEl>
                                        <p:attrNameLst>
                                          <p:attrName>style.visibility</p:attrName>
                                        </p:attrNameLst>
                                      </p:cBhvr>
                                      <p:to>
                                        <p:strVal val="visible"/>
                                      </p:to>
                                    </p:set>
                                    <p:anim calcmode="lin" valueType="num">
                                      <p:cBhvr additive="base">
                                        <p:cTn id="7" dur="500" fill="hold"/>
                                        <p:tgtEl>
                                          <p:spTgt spid="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5">
                                            <p:txEl>
                                              <p:pRg st="1" end="1"/>
                                            </p:txEl>
                                          </p:spTgt>
                                        </p:tgtEl>
                                        <p:attrNameLst>
                                          <p:attrName>style.visibility</p:attrName>
                                        </p:attrNameLst>
                                      </p:cBhvr>
                                      <p:to>
                                        <p:strVal val="visible"/>
                                      </p:to>
                                    </p:set>
                                    <p:anim calcmode="lin" valueType="num">
                                      <p:cBhvr additive="base">
                                        <p:cTn id="11" dur="500" fill="hold"/>
                                        <p:tgtEl>
                                          <p:spTgt spid="3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5">
                                            <p:txEl>
                                              <p:pRg st="2" end="2"/>
                                            </p:txEl>
                                          </p:spTgt>
                                        </p:tgtEl>
                                        <p:attrNameLst>
                                          <p:attrName>style.visibility</p:attrName>
                                        </p:attrNameLst>
                                      </p:cBhvr>
                                      <p:to>
                                        <p:strVal val="visible"/>
                                      </p:to>
                                    </p:set>
                                    <p:anim calcmode="lin" valueType="num">
                                      <p:cBhvr additive="base">
                                        <p:cTn id="15" dur="500" fill="hold"/>
                                        <p:tgtEl>
                                          <p:spTgt spid="3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95">
                                            <p:txEl>
                                              <p:pRg st="3" end="3"/>
                                            </p:txEl>
                                          </p:spTgt>
                                        </p:tgtEl>
                                        <p:attrNameLst>
                                          <p:attrName>style.visibility</p:attrName>
                                        </p:attrNameLst>
                                      </p:cBhvr>
                                      <p:to>
                                        <p:strVal val="visible"/>
                                      </p:to>
                                    </p:set>
                                    <p:anim calcmode="lin" valueType="num">
                                      <p:cBhvr additive="base">
                                        <p:cTn id="19" dur="500" fill="hold"/>
                                        <p:tgtEl>
                                          <p:spTgt spid="3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95">
                                            <p:txEl>
                                              <p:pRg st="4" end="4"/>
                                            </p:txEl>
                                          </p:spTgt>
                                        </p:tgtEl>
                                        <p:attrNameLst>
                                          <p:attrName>style.visibility</p:attrName>
                                        </p:attrNameLst>
                                      </p:cBhvr>
                                      <p:to>
                                        <p:strVal val="visible"/>
                                      </p:to>
                                    </p:set>
                                    <p:anim calcmode="lin" valueType="num">
                                      <p:cBhvr additive="base">
                                        <p:cTn id="23" dur="500" fill="hold"/>
                                        <p:tgtEl>
                                          <p:spTgt spid="3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95">
                                            <p:txEl>
                                              <p:pRg st="5" end="5"/>
                                            </p:txEl>
                                          </p:spTgt>
                                        </p:tgtEl>
                                        <p:attrNameLst>
                                          <p:attrName>style.visibility</p:attrName>
                                        </p:attrNameLst>
                                      </p:cBhvr>
                                      <p:to>
                                        <p:strVal val="visible"/>
                                      </p:to>
                                    </p:set>
                                    <p:anim calcmode="lin" valueType="num">
                                      <p:cBhvr additive="base">
                                        <p:cTn id="29" dur="500" fill="hold"/>
                                        <p:tgtEl>
                                          <p:spTgt spid="3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95">
                                            <p:txEl>
                                              <p:pRg st="6" end="6"/>
                                            </p:txEl>
                                          </p:spTgt>
                                        </p:tgtEl>
                                        <p:attrNameLst>
                                          <p:attrName>style.visibility</p:attrName>
                                        </p:attrNameLst>
                                      </p:cBhvr>
                                      <p:to>
                                        <p:strVal val="visible"/>
                                      </p:to>
                                    </p:set>
                                    <p:anim calcmode="lin" valueType="num">
                                      <p:cBhvr additive="base">
                                        <p:cTn id="33" dur="500" fill="hold"/>
                                        <p:tgtEl>
                                          <p:spTgt spid="3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9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95">
                                            <p:txEl>
                                              <p:pRg st="7" end="7"/>
                                            </p:txEl>
                                          </p:spTgt>
                                        </p:tgtEl>
                                        <p:attrNameLst>
                                          <p:attrName>style.visibility</p:attrName>
                                        </p:attrNameLst>
                                      </p:cBhvr>
                                      <p:to>
                                        <p:strVal val="visible"/>
                                      </p:to>
                                    </p:set>
                                    <p:anim calcmode="lin" valueType="num">
                                      <p:cBhvr additive="base">
                                        <p:cTn id="37" dur="500" fill="hold"/>
                                        <p:tgtEl>
                                          <p:spTgt spid="3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95">
                                            <p:txEl>
                                              <p:pRg st="8" end="8"/>
                                            </p:txEl>
                                          </p:spTgt>
                                        </p:tgtEl>
                                        <p:attrNameLst>
                                          <p:attrName>style.visibility</p:attrName>
                                        </p:attrNameLst>
                                      </p:cBhvr>
                                      <p:to>
                                        <p:strVal val="visible"/>
                                      </p:to>
                                    </p:set>
                                    <p:anim calcmode="lin" valueType="num">
                                      <p:cBhvr additive="base">
                                        <p:cTn id="43" dur="500" fill="hold"/>
                                        <p:tgtEl>
                                          <p:spTgt spid="3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95">
                                            <p:txEl>
                                              <p:pRg st="9" end="9"/>
                                            </p:txEl>
                                          </p:spTgt>
                                        </p:tgtEl>
                                        <p:attrNameLst>
                                          <p:attrName>style.visibility</p:attrName>
                                        </p:attrNameLst>
                                      </p:cBhvr>
                                      <p:to>
                                        <p:strVal val="visible"/>
                                      </p:to>
                                    </p:set>
                                    <p:anim calcmode="lin" valueType="num">
                                      <p:cBhvr additive="base">
                                        <p:cTn id="47" dur="500" fill="hold"/>
                                        <p:tgtEl>
                                          <p:spTgt spid="39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9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95">
                                            <p:txEl>
                                              <p:pRg st="10" end="10"/>
                                            </p:txEl>
                                          </p:spTgt>
                                        </p:tgtEl>
                                        <p:attrNameLst>
                                          <p:attrName>style.visibility</p:attrName>
                                        </p:attrNameLst>
                                      </p:cBhvr>
                                      <p:to>
                                        <p:strVal val="visible"/>
                                      </p:to>
                                    </p:set>
                                    <p:anim calcmode="lin" valueType="num">
                                      <p:cBhvr additive="base">
                                        <p:cTn id="51" dur="500" fill="hold"/>
                                        <p:tgtEl>
                                          <p:spTgt spid="39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95">
                                            <p:txEl>
                                              <p:pRg st="11" end="11"/>
                                            </p:txEl>
                                          </p:spTgt>
                                        </p:tgtEl>
                                        <p:attrNameLst>
                                          <p:attrName>style.visibility</p:attrName>
                                        </p:attrNameLst>
                                      </p:cBhvr>
                                      <p:to>
                                        <p:strVal val="visible"/>
                                      </p:to>
                                    </p:set>
                                    <p:anim calcmode="lin" valueType="num">
                                      <p:cBhvr additive="base">
                                        <p:cTn id="57" dur="500" fill="hold"/>
                                        <p:tgtEl>
                                          <p:spTgt spid="39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Century Schoolbook"/>
              <a:buNone/>
            </a:pPr>
            <a:r>
              <a:rPr lang="en-US" sz="3000" b="0" i="0" u="none" strike="noStrike" cap="small">
                <a:solidFill>
                  <a:schemeClr val="dk2"/>
                </a:solidFill>
                <a:latin typeface="Century Schoolbook"/>
                <a:ea typeface="Century Schoolbook"/>
                <a:cs typeface="Century Schoolbook"/>
                <a:sym typeface="Century Schoolbook"/>
              </a:rPr>
              <a:t>Struktur teks</a:t>
            </a:r>
            <a:endParaRPr sz="3000" b="0" i="0" u="none" strike="noStrike" cap="small">
              <a:solidFill>
                <a:schemeClr val="dk2"/>
              </a:solidFill>
              <a:latin typeface="Century Schoolbook"/>
              <a:ea typeface="Century Schoolbook"/>
              <a:cs typeface="Century Schoolbook"/>
              <a:sym typeface="Century Schoolbook"/>
            </a:endParaRPr>
          </a:p>
        </p:txBody>
      </p:sp>
      <p:pic>
        <p:nvPicPr>
          <p:cNvPr id="413" name="Shape 413" descr="http://media.markethealth.com/bannerServer.php?type=image&amp;ad_id=3362&amp;aid=120304"/>
          <p:cNvPicPr preferRelativeResize="0">
            <a:picLocks noGrp="1"/>
          </p:cNvPicPr>
          <p:nvPr>
            <p:ph type="body" idx="1"/>
          </p:nvPr>
        </p:nvPicPr>
        <p:blipFill rotWithShape="1">
          <a:blip r:embed="rId4">
            <a:alphaModFix/>
          </a:blip>
          <a:srcRect/>
          <a:stretch/>
        </p:blipFill>
        <p:spPr>
          <a:xfrm>
            <a:off x="285720" y="1500174"/>
            <a:ext cx="4071966" cy="4500594"/>
          </a:xfrm>
          <a:prstGeom prst="rect">
            <a:avLst/>
          </a:prstGeom>
          <a:noFill/>
          <a:ln>
            <a:noFill/>
          </a:ln>
        </p:spPr>
      </p:pic>
      <p:sp>
        <p:nvSpPr>
          <p:cNvPr id="414" name="Shape 414"/>
          <p:cNvSpPr txBox="1">
            <a:spLocks noGrp="1"/>
          </p:cNvSpPr>
          <p:nvPr>
            <p:ph type="body" idx="2"/>
          </p:nvPr>
        </p:nvSpPr>
        <p:spPr>
          <a:xfrm>
            <a:off x="4270248" y="1600200"/>
            <a:ext cx="3657600" cy="45720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Century Schoolbook"/>
                <a:ea typeface="Century Schoolbook"/>
                <a:cs typeface="Century Schoolbook"/>
                <a:sym typeface="Century Schoolbook"/>
              </a:rPr>
              <a:t>To avoid the outbreak we have to apply the product….</a:t>
            </a:r>
            <a:endParaRPr sz="2400" b="0" i="0" u="none" strike="noStrike" cap="none" dirty="0">
              <a:solidFill>
                <a:schemeClr val="dk1"/>
              </a:solidFill>
              <a:latin typeface="Century Schoolbook"/>
              <a:ea typeface="Century Schoolbook"/>
              <a:cs typeface="Century Schoolbook"/>
              <a:sym typeface="Century Schoolbook"/>
            </a:endParaRPr>
          </a:p>
          <a:p>
            <a:pPr marL="914400" marR="0" lvl="1" indent="-457200" algn="l" rtl="0">
              <a:spcBef>
                <a:spcPts val="420"/>
              </a:spcBef>
              <a:spcAft>
                <a:spcPts val="0"/>
              </a:spcAft>
              <a:buClr>
                <a:schemeClr val="accent1"/>
              </a:buClr>
              <a:buSzPts val="1680"/>
              <a:buFont typeface="Century Schoolbook"/>
              <a:buAutoNum type="alphaUcPeriod"/>
            </a:pPr>
            <a:r>
              <a:rPr lang="en-US" sz="2100" b="0" i="0" u="none" strike="noStrike" cap="none" dirty="0">
                <a:solidFill>
                  <a:schemeClr val="dk1"/>
                </a:solidFill>
                <a:latin typeface="Century Schoolbook"/>
                <a:ea typeface="Century Schoolbook"/>
                <a:cs typeface="Century Schoolbook"/>
                <a:sym typeface="Century Schoolbook"/>
              </a:rPr>
              <a:t>closely</a:t>
            </a:r>
            <a:endParaRPr sz="2100" b="0" i="0" u="none" strike="noStrike" cap="none" dirty="0">
              <a:solidFill>
                <a:schemeClr val="dk1"/>
              </a:solidFill>
              <a:latin typeface="Century Schoolbook"/>
              <a:ea typeface="Century Schoolbook"/>
              <a:cs typeface="Century Schoolbook"/>
              <a:sym typeface="Century Schoolbook"/>
            </a:endParaRPr>
          </a:p>
          <a:p>
            <a:pPr marL="914400" marR="0" lvl="1" indent="-457200" algn="l" rtl="0">
              <a:spcBef>
                <a:spcPts val="420"/>
              </a:spcBef>
              <a:spcAft>
                <a:spcPts val="0"/>
              </a:spcAft>
              <a:buClr>
                <a:schemeClr val="accent1"/>
              </a:buClr>
              <a:buSzPts val="1680"/>
              <a:buFont typeface="Century Schoolbook"/>
              <a:buAutoNum type="alphaUcPeriod"/>
            </a:pPr>
            <a:r>
              <a:rPr lang="en-US" sz="2100" b="0" i="0" u="none" strike="noStrike" cap="none" dirty="0">
                <a:solidFill>
                  <a:schemeClr val="dk1"/>
                </a:solidFill>
                <a:latin typeface="Century Schoolbook"/>
                <a:ea typeface="Century Schoolbook"/>
                <a:cs typeface="Century Schoolbook"/>
                <a:sym typeface="Century Schoolbook"/>
              </a:rPr>
              <a:t>regularly</a:t>
            </a:r>
            <a:endParaRPr sz="2100" b="0" i="0" u="none" strike="noStrike" cap="none" dirty="0">
              <a:solidFill>
                <a:schemeClr val="dk1"/>
              </a:solidFill>
              <a:latin typeface="Century Schoolbook"/>
              <a:ea typeface="Century Schoolbook"/>
              <a:cs typeface="Century Schoolbook"/>
              <a:sym typeface="Century Schoolbook"/>
            </a:endParaRPr>
          </a:p>
          <a:p>
            <a:pPr marL="914400" marR="0" lvl="1" indent="-457200" algn="l" rtl="0">
              <a:spcBef>
                <a:spcPts val="420"/>
              </a:spcBef>
              <a:spcAft>
                <a:spcPts val="0"/>
              </a:spcAft>
              <a:buClr>
                <a:schemeClr val="accent1"/>
              </a:buClr>
              <a:buSzPts val="1680"/>
              <a:buFont typeface="Century Schoolbook"/>
              <a:buAutoNum type="alphaUcPeriod"/>
            </a:pPr>
            <a:r>
              <a:rPr lang="en-US" sz="2100" b="0" i="0" u="none" strike="noStrike" cap="none" dirty="0">
                <a:solidFill>
                  <a:schemeClr val="dk1"/>
                </a:solidFill>
                <a:latin typeface="Century Schoolbook"/>
                <a:ea typeface="Century Schoolbook"/>
                <a:cs typeface="Century Schoolbook"/>
                <a:sym typeface="Century Schoolbook"/>
              </a:rPr>
              <a:t>thoroughly</a:t>
            </a:r>
            <a:endParaRPr dirty="0"/>
          </a:p>
          <a:p>
            <a:pPr marL="914400" marR="0" lvl="1" indent="-457200" algn="l" rtl="0">
              <a:spcBef>
                <a:spcPts val="420"/>
              </a:spcBef>
              <a:spcAft>
                <a:spcPts val="0"/>
              </a:spcAft>
              <a:buClr>
                <a:schemeClr val="accent1"/>
              </a:buClr>
              <a:buSzPts val="1680"/>
              <a:buFont typeface="Century Schoolbook"/>
              <a:buAutoNum type="alphaUcPeriod"/>
            </a:pPr>
            <a:r>
              <a:rPr lang="en-US" sz="2100" b="0" i="0" u="none" strike="noStrike" cap="none" dirty="0">
                <a:solidFill>
                  <a:schemeClr val="dk1"/>
                </a:solidFill>
                <a:latin typeface="Century Schoolbook"/>
                <a:ea typeface="Century Schoolbook"/>
                <a:cs typeface="Century Schoolbook"/>
                <a:sym typeface="Century Schoolbook"/>
              </a:rPr>
              <a:t>completely</a:t>
            </a:r>
            <a:endParaRPr sz="2100" b="0" i="0" u="none" strike="noStrike" cap="none" dirty="0">
              <a:solidFill>
                <a:schemeClr val="dk1"/>
              </a:solidFill>
              <a:latin typeface="Century Schoolbook"/>
              <a:ea typeface="Century Schoolbook"/>
              <a:cs typeface="Century Schoolbook"/>
              <a:sym typeface="Century Schoolbook"/>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Century Schoolbook"/>
              <a:ea typeface="Century Schoolbook"/>
              <a:cs typeface="Century Schoolbook"/>
              <a:sym typeface="Century Schoolbook"/>
            </a:endParaRPr>
          </a:p>
        </p:txBody>
      </p:sp>
      <p:sp>
        <p:nvSpPr>
          <p:cNvPr id="2" name="5-Point Star 1"/>
          <p:cNvSpPr/>
          <p:nvPr/>
        </p:nvSpPr>
        <p:spPr>
          <a:xfrm>
            <a:off x="4644008" y="3068960"/>
            <a:ext cx="457200" cy="554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build="p"/>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Century Schoolbook"/>
              <a:buNone/>
            </a:pPr>
            <a:r>
              <a:rPr lang="en-US" sz="3000" b="0" i="0" u="none" strike="noStrike" cap="small">
                <a:solidFill>
                  <a:schemeClr val="dk2"/>
                </a:solidFill>
                <a:latin typeface="Century Schoolbook"/>
                <a:ea typeface="Century Schoolbook"/>
                <a:cs typeface="Century Schoolbook"/>
                <a:sym typeface="Century Schoolbook"/>
              </a:rPr>
              <a:t>Struktur teks</a:t>
            </a:r>
            <a:endParaRPr sz="3000" b="0" i="0" u="none" strike="noStrike" cap="small">
              <a:solidFill>
                <a:schemeClr val="dk2"/>
              </a:solidFill>
              <a:latin typeface="Century Schoolbook"/>
              <a:ea typeface="Century Schoolbook"/>
              <a:cs typeface="Century Schoolbook"/>
              <a:sym typeface="Century Schoolbook"/>
            </a:endParaRPr>
          </a:p>
        </p:txBody>
      </p:sp>
      <p:sp>
        <p:nvSpPr>
          <p:cNvPr id="420" name="Shape 420"/>
          <p:cNvSpPr txBox="1">
            <a:spLocks noGrp="1"/>
          </p:cNvSpPr>
          <p:nvPr>
            <p:ph type="body" idx="1"/>
          </p:nvPr>
        </p:nvSpPr>
        <p:spPr>
          <a:xfrm>
            <a:off x="457200" y="1600200"/>
            <a:ext cx="3657600" cy="4997152"/>
          </a:xfrm>
          <a:prstGeom prst="rect">
            <a:avLst/>
          </a:prstGeom>
          <a:noFill/>
          <a:ln>
            <a:noFill/>
          </a:ln>
        </p:spPr>
        <p:txBody>
          <a:bodyPr spcFirstLastPara="1" wrap="square" lIns="91425" tIns="45700" rIns="91425" bIns="45700" anchor="t" anchorCtr="0">
            <a:noAutofit/>
          </a:bodyPr>
          <a:lstStyle/>
          <a:p>
            <a:pPr marL="274320" marR="0" lvl="0" indent="-274320" algn="just" rtl="0">
              <a:spcBef>
                <a:spcPts val="0"/>
              </a:spcBef>
              <a:spcAft>
                <a:spcPts val="0"/>
              </a:spcAft>
              <a:buClr>
                <a:schemeClr val="accent1"/>
              </a:buClr>
              <a:buSzPts val="1680"/>
              <a:buFont typeface="Noto Sans Symbols"/>
              <a:buNone/>
            </a:pPr>
            <a:r>
              <a:rPr lang="en-US" sz="2400" b="0" i="0" u="none" strike="noStrike" cap="none" dirty="0">
                <a:solidFill>
                  <a:schemeClr val="dk1"/>
                </a:solidFill>
                <a:latin typeface="Century Schoolbook"/>
                <a:ea typeface="Century Schoolbook"/>
                <a:cs typeface="Century Schoolbook"/>
                <a:sym typeface="Century Schoolbook"/>
              </a:rPr>
              <a:t>         May, You are invited to </a:t>
            </a:r>
            <a:r>
              <a:rPr lang="en-US" sz="2400" b="0" i="0" u="none" strike="noStrike" cap="none" dirty="0" err="1">
                <a:solidFill>
                  <a:schemeClr val="dk1"/>
                </a:solidFill>
                <a:latin typeface="Century Schoolbook"/>
                <a:ea typeface="Century Schoolbook"/>
                <a:cs typeface="Century Schoolbook"/>
                <a:sym typeface="Century Schoolbook"/>
              </a:rPr>
              <a:t>Vina’s</a:t>
            </a:r>
            <a:r>
              <a:rPr lang="en-US" sz="2400" b="0" i="0" u="none" strike="noStrike" cap="none" dirty="0">
                <a:solidFill>
                  <a:schemeClr val="dk1"/>
                </a:solidFill>
                <a:latin typeface="Century Schoolbook"/>
                <a:ea typeface="Century Schoolbook"/>
                <a:cs typeface="Century Schoolbook"/>
                <a:sym typeface="Century Schoolbook"/>
              </a:rPr>
              <a:t> party, aren’t you? Her party will be held in Gala </a:t>
            </a:r>
            <a:r>
              <a:rPr lang="en-US" sz="2400" b="0" i="0" u="none" strike="noStrike" cap="none" dirty="0" err="1">
                <a:solidFill>
                  <a:schemeClr val="dk1"/>
                </a:solidFill>
                <a:latin typeface="Century Schoolbook"/>
                <a:ea typeface="Century Schoolbook"/>
                <a:cs typeface="Century Schoolbook"/>
                <a:sym typeface="Century Schoolbook"/>
              </a:rPr>
              <a:t>Resto</a:t>
            </a:r>
            <a:r>
              <a:rPr lang="en-US" sz="2400" b="0" i="0" u="none" strike="noStrike" cap="none" dirty="0">
                <a:solidFill>
                  <a:schemeClr val="dk1"/>
                </a:solidFill>
                <a:latin typeface="Century Schoolbook"/>
                <a:ea typeface="Century Schoolbook"/>
                <a:cs typeface="Century Schoolbook"/>
                <a:sym typeface="Century Schoolbook"/>
              </a:rPr>
              <a:t> in town. It is pretty far, isn’t it?  Please go with me. My brother will take us there with his car. Let me know soon if you agree. </a:t>
            </a:r>
            <a:endParaRPr lang="id-ID" sz="2400" b="0" i="0" u="none" strike="noStrike" cap="none" dirty="0" smtClean="0">
              <a:solidFill>
                <a:schemeClr val="dk1"/>
              </a:solidFill>
              <a:latin typeface="Century Schoolbook"/>
              <a:ea typeface="Century Schoolbook"/>
              <a:cs typeface="Century Schoolbook"/>
              <a:sym typeface="Century Schoolbook"/>
            </a:endParaRPr>
          </a:p>
          <a:p>
            <a:pPr marL="274320" marR="0" lvl="0" indent="-274320" algn="just" rtl="0">
              <a:spcBef>
                <a:spcPts val="0"/>
              </a:spcBef>
              <a:spcAft>
                <a:spcPts val="0"/>
              </a:spcAft>
              <a:buClr>
                <a:schemeClr val="accent1"/>
              </a:buClr>
              <a:buSzPts val="1680"/>
              <a:buFont typeface="Noto Sans Symbols"/>
              <a:buNone/>
            </a:pPr>
            <a:endParaRPr dirty="0"/>
          </a:p>
          <a:p>
            <a:pPr marL="274320" marR="0" lvl="0" indent="-274320" algn="just" rtl="0">
              <a:spcBef>
                <a:spcPts val="600"/>
              </a:spcBef>
              <a:spcAft>
                <a:spcPts val="0"/>
              </a:spcAft>
              <a:buClr>
                <a:schemeClr val="accent1"/>
              </a:buClr>
              <a:buSzPts val="1680"/>
              <a:buFont typeface="Noto Sans Symbols"/>
              <a:buNone/>
            </a:pPr>
            <a:r>
              <a:rPr lang="en-US" sz="2400" b="0" i="0" u="none" strike="noStrike" cap="none" dirty="0">
                <a:solidFill>
                  <a:schemeClr val="dk1"/>
                </a:solidFill>
                <a:latin typeface="Century Schoolbook"/>
                <a:ea typeface="Century Schoolbook"/>
                <a:cs typeface="Century Schoolbook"/>
                <a:sym typeface="Century Schoolbook"/>
              </a:rPr>
              <a:t>    </a:t>
            </a:r>
            <a:r>
              <a:rPr lang="en-US" sz="2400" b="0" i="0" u="none" strike="noStrike" cap="none" dirty="0" err="1">
                <a:solidFill>
                  <a:schemeClr val="dk1"/>
                </a:solidFill>
                <a:latin typeface="Century Schoolbook"/>
                <a:ea typeface="Century Schoolbook"/>
                <a:cs typeface="Century Schoolbook"/>
                <a:sym typeface="Century Schoolbook"/>
              </a:rPr>
              <a:t>Wina</a:t>
            </a:r>
            <a:endParaRPr sz="2400" b="0" i="0" u="none" strike="noStrike" cap="none" dirty="0">
              <a:solidFill>
                <a:schemeClr val="dk1"/>
              </a:solidFill>
              <a:latin typeface="Century Schoolbook"/>
              <a:ea typeface="Century Schoolbook"/>
              <a:cs typeface="Century Schoolbook"/>
              <a:sym typeface="Century Schoolbook"/>
            </a:endParaRPr>
          </a:p>
          <a:p>
            <a:pPr marL="274320" marR="0" lvl="0" indent="-167640" algn="just"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Century Schoolbook"/>
              <a:ea typeface="Century Schoolbook"/>
              <a:cs typeface="Century Schoolbook"/>
              <a:sym typeface="Century Schoolbook"/>
            </a:endParaRPr>
          </a:p>
        </p:txBody>
      </p:sp>
      <p:sp>
        <p:nvSpPr>
          <p:cNvPr id="421" name="Shape 421"/>
          <p:cNvSpPr txBox="1">
            <a:spLocks noGrp="1"/>
          </p:cNvSpPr>
          <p:nvPr>
            <p:ph type="body" idx="2"/>
          </p:nvPr>
        </p:nvSpPr>
        <p:spPr>
          <a:xfrm>
            <a:off x="4644008" y="692696"/>
            <a:ext cx="3283840" cy="5479504"/>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None/>
            </a:pPr>
            <a:r>
              <a:rPr lang="en-US" sz="2400" b="0" i="0" u="none" strike="noStrike" cap="none" dirty="0">
                <a:solidFill>
                  <a:schemeClr val="dk1"/>
                </a:solidFill>
                <a:latin typeface="Century Schoolbook"/>
                <a:ea typeface="Century Schoolbook"/>
                <a:cs typeface="Century Schoolbook"/>
                <a:sym typeface="Century Schoolbook"/>
              </a:rPr>
              <a:t>What  will Maya do if she agrees to go with </a:t>
            </a:r>
            <a:r>
              <a:rPr lang="en-US" sz="2400" b="0" i="0" u="none" strike="noStrike" cap="none" dirty="0" err="1">
                <a:solidFill>
                  <a:schemeClr val="dk1"/>
                </a:solidFill>
                <a:latin typeface="Century Schoolbook"/>
                <a:ea typeface="Century Schoolbook"/>
                <a:cs typeface="Century Schoolbook"/>
                <a:sym typeface="Century Schoolbook"/>
              </a:rPr>
              <a:t>Wina</a:t>
            </a:r>
            <a:r>
              <a:rPr lang="en-US" sz="2400" b="0" i="0" u="none" strike="noStrike" cap="none" dirty="0">
                <a:solidFill>
                  <a:schemeClr val="dk1"/>
                </a:solidFill>
                <a:latin typeface="Century Schoolbook"/>
                <a:ea typeface="Century Schoolbook"/>
                <a:cs typeface="Century Schoolbook"/>
                <a:sym typeface="Century Schoolbook"/>
              </a:rPr>
              <a:t>?</a:t>
            </a:r>
            <a:endParaRPr dirty="0"/>
          </a:p>
          <a:p>
            <a:pPr marL="514350" marR="0" lvl="0" indent="-514350" algn="l" rtl="0">
              <a:spcBef>
                <a:spcPts val="600"/>
              </a:spcBef>
              <a:spcAft>
                <a:spcPts val="0"/>
              </a:spcAft>
              <a:buClr>
                <a:schemeClr val="accent1"/>
              </a:buClr>
              <a:buSzPts val="1680"/>
              <a:buFont typeface="Noto Sans Symbols"/>
              <a:buAutoNum type="alphaUcPeriod"/>
            </a:pPr>
            <a:r>
              <a:rPr lang="en-US" sz="2400" b="0" i="0" u="none" strike="noStrike" cap="none" dirty="0">
                <a:solidFill>
                  <a:schemeClr val="dk1"/>
                </a:solidFill>
                <a:latin typeface="Century Schoolbook"/>
                <a:ea typeface="Century Schoolbook"/>
                <a:cs typeface="Century Schoolbook"/>
                <a:sym typeface="Century Schoolbook"/>
              </a:rPr>
              <a:t>She will call her soon</a:t>
            </a:r>
            <a:endParaRPr dirty="0"/>
          </a:p>
          <a:p>
            <a:pPr marL="514350" marR="0" lvl="0" indent="-514350" algn="l" rtl="0">
              <a:spcBef>
                <a:spcPts val="600"/>
              </a:spcBef>
              <a:spcAft>
                <a:spcPts val="0"/>
              </a:spcAft>
              <a:buClr>
                <a:schemeClr val="accent1"/>
              </a:buClr>
              <a:buSzPts val="1680"/>
              <a:buFont typeface="Noto Sans Symbols"/>
              <a:buAutoNum type="alphaUcPeriod"/>
            </a:pPr>
            <a:r>
              <a:rPr lang="en-US" sz="2400" b="0" i="0" u="none" strike="noStrike" cap="none" dirty="0">
                <a:solidFill>
                  <a:schemeClr val="dk1"/>
                </a:solidFill>
                <a:latin typeface="Century Schoolbook"/>
                <a:ea typeface="Century Schoolbook"/>
                <a:cs typeface="Century Schoolbook"/>
                <a:sym typeface="Century Schoolbook"/>
              </a:rPr>
              <a:t>She will meet her soon</a:t>
            </a:r>
            <a:endParaRPr dirty="0"/>
          </a:p>
          <a:p>
            <a:pPr marL="514350" marR="0" lvl="0" indent="-514350" algn="l" rtl="0">
              <a:spcBef>
                <a:spcPts val="600"/>
              </a:spcBef>
              <a:spcAft>
                <a:spcPts val="0"/>
              </a:spcAft>
              <a:buClr>
                <a:schemeClr val="accent1"/>
              </a:buClr>
              <a:buSzPts val="1680"/>
              <a:buFont typeface="Noto Sans Symbols"/>
              <a:buAutoNum type="alphaUcPeriod"/>
            </a:pPr>
            <a:r>
              <a:rPr lang="en-US" sz="2400" b="0" i="0" u="none" strike="noStrike" cap="none" dirty="0">
                <a:solidFill>
                  <a:schemeClr val="dk1"/>
                </a:solidFill>
                <a:latin typeface="Century Schoolbook"/>
                <a:ea typeface="Century Schoolbook"/>
                <a:cs typeface="Century Schoolbook"/>
                <a:sym typeface="Century Schoolbook"/>
              </a:rPr>
              <a:t>She will come to her house soon</a:t>
            </a:r>
            <a:endParaRPr dirty="0"/>
          </a:p>
          <a:p>
            <a:pPr marL="514350" marR="0" lvl="0" indent="-514350" algn="l" rtl="0">
              <a:spcBef>
                <a:spcPts val="600"/>
              </a:spcBef>
              <a:spcAft>
                <a:spcPts val="0"/>
              </a:spcAft>
              <a:buClr>
                <a:schemeClr val="accent1"/>
              </a:buClr>
              <a:buSzPts val="1680"/>
              <a:buFont typeface="Noto Sans Symbols"/>
              <a:buAutoNum type="alphaUcPeriod"/>
            </a:pPr>
            <a:r>
              <a:rPr lang="en-US" sz="2400" b="0" i="0" u="none" strike="noStrike" cap="none" dirty="0">
                <a:solidFill>
                  <a:schemeClr val="dk1"/>
                </a:solidFill>
                <a:latin typeface="Century Schoolbook"/>
                <a:ea typeface="Century Schoolbook"/>
                <a:cs typeface="Century Schoolbook"/>
                <a:sym typeface="Century Schoolbook"/>
              </a:rPr>
              <a:t>She will call </a:t>
            </a:r>
            <a:r>
              <a:rPr lang="en-US" sz="2400" b="0" i="0" u="none" strike="noStrike" cap="none" dirty="0" err="1">
                <a:solidFill>
                  <a:schemeClr val="dk1"/>
                </a:solidFill>
                <a:latin typeface="Century Schoolbook"/>
                <a:ea typeface="Century Schoolbook"/>
                <a:cs typeface="Century Schoolbook"/>
                <a:sym typeface="Century Schoolbook"/>
              </a:rPr>
              <a:t>Wina’s</a:t>
            </a:r>
            <a:r>
              <a:rPr lang="en-US" sz="2400" b="0" i="0" u="none" strike="noStrike" cap="none" dirty="0">
                <a:solidFill>
                  <a:schemeClr val="dk1"/>
                </a:solidFill>
                <a:latin typeface="Century Schoolbook"/>
                <a:ea typeface="Century Schoolbook"/>
                <a:cs typeface="Century Schoolbook"/>
                <a:sym typeface="Century Schoolbook"/>
              </a:rPr>
              <a:t> brother</a:t>
            </a:r>
            <a:endParaRPr dirty="0"/>
          </a:p>
        </p:txBody>
      </p:sp>
      <p:sp>
        <p:nvSpPr>
          <p:cNvPr id="2" name="5-Point Star 1"/>
          <p:cNvSpPr/>
          <p:nvPr/>
        </p:nvSpPr>
        <p:spPr>
          <a:xfrm>
            <a:off x="4644008" y="1628800"/>
            <a:ext cx="698376" cy="6983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1">
                                            <p:txEl>
                                              <p:pRg st="0" end="0"/>
                                            </p:txEl>
                                          </p:spTgt>
                                        </p:tgtEl>
                                        <p:attrNameLst>
                                          <p:attrName>style.visibility</p:attrName>
                                        </p:attrNameLst>
                                      </p:cBhvr>
                                      <p:to>
                                        <p:strVal val="visible"/>
                                      </p:to>
                                    </p:set>
                                    <p:anim calcmode="lin" valueType="num">
                                      <p:cBhvr additive="base">
                                        <p:cTn id="7" dur="500" fill="hold"/>
                                        <p:tgtEl>
                                          <p:spTgt spid="4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1">
                                            <p:txEl>
                                              <p:pRg st="1" end="1"/>
                                            </p:txEl>
                                          </p:spTgt>
                                        </p:tgtEl>
                                        <p:attrNameLst>
                                          <p:attrName>style.visibility</p:attrName>
                                        </p:attrNameLst>
                                      </p:cBhvr>
                                      <p:to>
                                        <p:strVal val="visible"/>
                                      </p:to>
                                    </p:set>
                                    <p:anim calcmode="lin" valueType="num">
                                      <p:cBhvr additive="base">
                                        <p:cTn id="13" dur="500" fill="hold"/>
                                        <p:tgtEl>
                                          <p:spTgt spid="4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1">
                                            <p:txEl>
                                              <p:pRg st="2" end="2"/>
                                            </p:txEl>
                                          </p:spTgt>
                                        </p:tgtEl>
                                        <p:attrNameLst>
                                          <p:attrName>style.visibility</p:attrName>
                                        </p:attrNameLst>
                                      </p:cBhvr>
                                      <p:to>
                                        <p:strVal val="visible"/>
                                      </p:to>
                                    </p:set>
                                    <p:anim calcmode="lin" valueType="num">
                                      <p:cBhvr additive="base">
                                        <p:cTn id="19" dur="500" fill="hold"/>
                                        <p:tgtEl>
                                          <p:spTgt spid="4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1">
                                            <p:txEl>
                                              <p:pRg st="3" end="3"/>
                                            </p:txEl>
                                          </p:spTgt>
                                        </p:tgtEl>
                                        <p:attrNameLst>
                                          <p:attrName>style.visibility</p:attrName>
                                        </p:attrNameLst>
                                      </p:cBhvr>
                                      <p:to>
                                        <p:strVal val="visible"/>
                                      </p:to>
                                    </p:set>
                                    <p:anim calcmode="lin" valueType="num">
                                      <p:cBhvr additive="base">
                                        <p:cTn id="25" dur="500" fill="hold"/>
                                        <p:tgtEl>
                                          <p:spTgt spid="4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1">
                                            <p:txEl>
                                              <p:pRg st="4" end="4"/>
                                            </p:txEl>
                                          </p:spTgt>
                                        </p:tgtEl>
                                        <p:attrNameLst>
                                          <p:attrName>style.visibility</p:attrName>
                                        </p:attrNameLst>
                                      </p:cBhvr>
                                      <p:to>
                                        <p:strVal val="visible"/>
                                      </p:to>
                                    </p:set>
                                    <p:anim calcmode="lin" valueType="num">
                                      <p:cBhvr additive="base">
                                        <p:cTn id="31" dur="500" fill="hold"/>
                                        <p:tgtEl>
                                          <p:spTgt spid="42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build="p"/>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Arial"/>
              <a:buNone/>
            </a:pPr>
            <a:r>
              <a:rPr lang="en-US" sz="3000" b="0" i="0" u="none" strike="noStrike" cap="small">
                <a:solidFill>
                  <a:schemeClr val="dk2"/>
                </a:solidFill>
                <a:latin typeface="Arial"/>
                <a:ea typeface="Arial"/>
                <a:cs typeface="Arial"/>
                <a:sym typeface="Arial"/>
              </a:rPr>
              <a:t>Unsur kebahasaan </a:t>
            </a:r>
            <a:endParaRPr sz="3000" b="0" i="0" u="none" strike="noStrike" cap="small">
              <a:solidFill>
                <a:schemeClr val="dk2"/>
              </a:solidFill>
              <a:latin typeface="Arial"/>
              <a:ea typeface="Arial"/>
              <a:cs typeface="Arial"/>
              <a:sym typeface="Arial"/>
            </a:endParaRPr>
          </a:p>
        </p:txBody>
      </p:sp>
      <p:sp>
        <p:nvSpPr>
          <p:cNvPr id="442" name="Shape 442"/>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Arial"/>
                <a:ea typeface="Arial"/>
                <a:cs typeface="Arial"/>
                <a:sym typeface="Arial"/>
              </a:rPr>
              <a:t>Grammar</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chemeClr val="dk1"/>
                </a:solidFill>
                <a:latin typeface="Arial"/>
                <a:ea typeface="Arial"/>
                <a:cs typeface="Arial"/>
                <a:sym typeface="Arial"/>
              </a:rPr>
              <a:t>Passive voice</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chemeClr val="dk1"/>
                </a:solidFill>
                <a:latin typeface="Arial"/>
                <a:ea typeface="Arial"/>
                <a:cs typeface="Arial"/>
                <a:sym typeface="Arial"/>
              </a:rPr>
              <a:t>Can/will</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chemeClr val="dk1"/>
                </a:solidFill>
                <a:latin typeface="Arial"/>
                <a:ea typeface="Arial"/>
                <a:cs typeface="Arial"/>
                <a:sym typeface="Arial"/>
              </a:rPr>
              <a:t>Tenses (simple present/past</a:t>
            </a:r>
            <a:r>
              <a:rPr lang="en-US" sz="2100" b="0" i="0" u="none" strike="noStrike" cap="none" dirty="0" smtClean="0">
                <a:solidFill>
                  <a:schemeClr val="dk1"/>
                </a:solidFill>
                <a:latin typeface="Arial"/>
                <a:ea typeface="Arial"/>
                <a:cs typeface="Arial"/>
                <a:sym typeface="Arial"/>
              </a:rPr>
              <a:t>/</a:t>
            </a:r>
            <a:r>
              <a:rPr lang="id-ID" sz="2100" b="0" i="0" u="none" strike="noStrike" cap="none" dirty="0" smtClean="0">
                <a:solidFill>
                  <a:schemeClr val="dk1"/>
                </a:solidFill>
                <a:latin typeface="Arial"/>
                <a:ea typeface="Arial"/>
                <a:cs typeface="Arial"/>
                <a:sym typeface="Arial"/>
              </a:rPr>
              <a:t> </a:t>
            </a:r>
            <a:r>
              <a:rPr lang="en-US" sz="2100" b="0" i="0" u="none" strike="noStrike" cap="none" dirty="0" err="1" smtClean="0">
                <a:solidFill>
                  <a:schemeClr val="dk1"/>
                </a:solidFill>
                <a:latin typeface="Arial"/>
                <a:ea typeface="Arial"/>
                <a:cs typeface="Arial"/>
                <a:sym typeface="Arial"/>
              </a:rPr>
              <a:t>cont</a:t>
            </a:r>
            <a:r>
              <a:rPr lang="id-ID" sz="2100" b="0" i="0" u="none" strike="noStrike" cap="none" dirty="0" smtClean="0">
                <a:solidFill>
                  <a:schemeClr val="dk1"/>
                </a:solidFill>
                <a:latin typeface="Arial"/>
                <a:ea typeface="Arial"/>
                <a:cs typeface="Arial"/>
                <a:sym typeface="Arial"/>
              </a:rPr>
              <a:t>i</a:t>
            </a:r>
            <a:r>
              <a:rPr lang="en-US" sz="2100" b="0" i="0" u="none" strike="noStrike" cap="none" dirty="0" smtClean="0">
                <a:solidFill>
                  <a:schemeClr val="dk1"/>
                </a:solidFill>
                <a:latin typeface="Arial"/>
                <a:ea typeface="Arial"/>
                <a:cs typeface="Arial"/>
                <a:sym typeface="Arial"/>
              </a:rPr>
              <a:t>n</a:t>
            </a:r>
            <a:r>
              <a:rPr lang="id-ID" sz="2100" b="0" i="0" u="none" strike="noStrike" cap="none" dirty="0" smtClean="0">
                <a:solidFill>
                  <a:schemeClr val="dk1"/>
                </a:solidFill>
                <a:latin typeface="Arial"/>
                <a:ea typeface="Arial"/>
                <a:cs typeface="Arial"/>
                <a:sym typeface="Arial"/>
              </a:rPr>
              <a:t>u</a:t>
            </a:r>
            <a:r>
              <a:rPr lang="en-US" sz="2100" b="0" i="0" u="none" strike="noStrike" cap="none" dirty="0" err="1" smtClean="0">
                <a:solidFill>
                  <a:schemeClr val="dk1"/>
                </a:solidFill>
                <a:latin typeface="Arial"/>
                <a:ea typeface="Arial"/>
                <a:cs typeface="Arial"/>
                <a:sym typeface="Arial"/>
              </a:rPr>
              <a:t>ous</a:t>
            </a:r>
            <a:r>
              <a:rPr lang="en-US" sz="2100" b="0" i="0" u="none" strike="noStrike" cap="none" dirty="0">
                <a:solidFill>
                  <a:schemeClr val="dk1"/>
                </a:solidFill>
                <a:latin typeface="Arial"/>
                <a:ea typeface="Arial"/>
                <a:cs typeface="Arial"/>
                <a:sym typeface="Arial"/>
              </a:rPr>
              <a:t>)</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chemeClr val="dk1"/>
                </a:solidFill>
                <a:latin typeface="Arial"/>
                <a:ea typeface="Arial"/>
                <a:cs typeface="Arial"/>
                <a:sym typeface="Arial"/>
              </a:rPr>
              <a:t>Purpose/cause/effect</a:t>
            </a:r>
            <a:endParaRPr dirty="0"/>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rgbClr val="FF0000"/>
                </a:solidFill>
                <a:latin typeface="Arial"/>
                <a:ea typeface="Arial"/>
                <a:cs typeface="Arial"/>
                <a:sym typeface="Arial"/>
              </a:rPr>
              <a:t>conjunction</a:t>
            </a:r>
            <a:endParaRPr dirty="0">
              <a:solidFill>
                <a:srgbClr val="FF0000"/>
              </a:solidFill>
            </a:endParaRPr>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rgbClr val="FF0000"/>
                </a:solidFill>
                <a:latin typeface="Arial"/>
                <a:ea typeface="Arial"/>
                <a:cs typeface="Arial"/>
                <a:sym typeface="Arial"/>
              </a:rPr>
              <a:t>preposition</a:t>
            </a:r>
            <a:endParaRPr dirty="0">
              <a:solidFill>
                <a:srgbClr val="FF0000"/>
              </a:solidFil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rgbClr val="FF0000"/>
                </a:solidFill>
                <a:latin typeface="Arial"/>
                <a:ea typeface="Arial"/>
                <a:cs typeface="Arial"/>
                <a:sym typeface="Arial"/>
              </a:rPr>
              <a:t>Vocabulary</a:t>
            </a:r>
            <a:endParaRPr dirty="0">
              <a:solidFill>
                <a:srgbClr val="FF0000"/>
              </a:solidFill>
            </a:endParaRPr>
          </a:p>
          <a:p>
            <a:pPr marL="640080" marR="0" lvl="1" indent="-274320" algn="l" rtl="0">
              <a:spcBef>
                <a:spcPts val="420"/>
              </a:spcBef>
              <a:spcAft>
                <a:spcPts val="0"/>
              </a:spcAft>
              <a:buClr>
                <a:schemeClr val="accent1"/>
              </a:buClr>
              <a:buSzPts val="1680"/>
              <a:buFont typeface="Noto Sans Symbols"/>
              <a:buChar char="●"/>
            </a:pPr>
            <a:r>
              <a:rPr lang="en-US" sz="2100" b="0" i="0" u="none" strike="noStrike" cap="none" dirty="0">
                <a:solidFill>
                  <a:srgbClr val="FF0000"/>
                </a:solidFill>
                <a:latin typeface="Arial"/>
                <a:ea typeface="Arial"/>
                <a:cs typeface="Arial"/>
                <a:sym typeface="Arial"/>
              </a:rPr>
              <a:t>Meaning (word/phrase/sentence)</a:t>
            </a:r>
            <a:endParaRPr dirty="0">
              <a:solidFill>
                <a:srgbClr val="FF0000"/>
              </a:solidFill>
            </a:endParaRPr>
          </a:p>
          <a:p>
            <a:pPr marL="274320" marR="0" lvl="0" indent="-274320" algn="l" rtl="0">
              <a:spcBef>
                <a:spcPts val="600"/>
              </a:spcBef>
              <a:spcAft>
                <a:spcPts val="0"/>
              </a:spcAft>
              <a:buClr>
                <a:schemeClr val="accent1"/>
              </a:buClr>
              <a:buSzPts val="1680"/>
              <a:buFont typeface="Noto Sans Symbols"/>
              <a:buChar char="•"/>
            </a:pPr>
            <a:r>
              <a:rPr lang="en-US" sz="2400" b="0" i="0" u="none" strike="noStrike" cap="none" dirty="0">
                <a:solidFill>
                  <a:srgbClr val="FF0000"/>
                </a:solidFill>
                <a:latin typeface="Arial"/>
                <a:ea typeface="Arial"/>
                <a:cs typeface="Arial"/>
                <a:sym typeface="Arial"/>
              </a:rPr>
              <a:t>Reference </a:t>
            </a:r>
            <a:r>
              <a:rPr lang="en-US" sz="2400" b="0" i="0" u="none" strike="noStrike" cap="none" dirty="0" err="1">
                <a:solidFill>
                  <a:srgbClr val="FF0000"/>
                </a:solidFill>
                <a:latin typeface="Arial"/>
                <a:ea typeface="Arial"/>
                <a:cs typeface="Arial"/>
                <a:sym typeface="Arial"/>
              </a:rPr>
              <a:t>Gramatika</a:t>
            </a:r>
            <a:endParaRPr sz="2400" b="0" i="0" u="none" strike="noStrike" cap="none" dirty="0">
              <a:solidFill>
                <a:srgbClr val="FF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Century Schoolbook"/>
              <a:buNone/>
            </a:pPr>
            <a:r>
              <a:rPr lang="en-US" sz="3000" b="0" i="0" u="none" strike="noStrike" cap="small">
                <a:solidFill>
                  <a:schemeClr val="dk2"/>
                </a:solidFill>
                <a:latin typeface="Century Schoolbook"/>
                <a:ea typeface="Century Schoolbook"/>
                <a:cs typeface="Century Schoolbook"/>
                <a:sym typeface="Century Schoolbook"/>
              </a:rPr>
              <a:t>Unsur bahasa</a:t>
            </a:r>
            <a:endParaRPr sz="3000" b="0" i="0" u="none" strike="noStrike" cap="small">
              <a:solidFill>
                <a:schemeClr val="dk2"/>
              </a:solidFill>
              <a:latin typeface="Century Schoolbook"/>
              <a:ea typeface="Century Schoolbook"/>
              <a:cs typeface="Century Schoolbook"/>
              <a:sym typeface="Century Schoolbook"/>
            </a:endParaRPr>
          </a:p>
        </p:txBody>
      </p:sp>
      <p:sp>
        <p:nvSpPr>
          <p:cNvPr id="448" name="Shape 448"/>
          <p:cNvSpPr txBox="1">
            <a:spLocks noGrp="1"/>
          </p:cNvSpPr>
          <p:nvPr>
            <p:ph type="body" idx="1"/>
          </p:nvPr>
        </p:nvSpPr>
        <p:spPr>
          <a:xfrm>
            <a:off x="457200" y="1600200"/>
            <a:ext cx="3657600" cy="4572000"/>
          </a:xfrm>
          <a:prstGeom prst="rect">
            <a:avLst/>
          </a:prstGeom>
          <a:noFill/>
          <a:ln>
            <a:noFill/>
          </a:ln>
        </p:spPr>
        <p:txBody>
          <a:bodyPr spcFirstLastPara="1" wrap="square" lIns="91425" tIns="45700" rIns="91425" bIns="45700" anchor="t" anchorCtr="0">
            <a:noAutofit/>
          </a:bodyPr>
          <a:lstStyle/>
          <a:p>
            <a:pPr marL="274320" marR="0" lvl="0" indent="-274320" rtl="0">
              <a:spcBef>
                <a:spcPts val="0"/>
              </a:spcBef>
              <a:spcAft>
                <a:spcPts val="0"/>
              </a:spcAft>
              <a:buClr>
                <a:schemeClr val="accent1"/>
              </a:buClr>
              <a:buSzPts val="1680"/>
              <a:buFont typeface="Noto Sans Symbols"/>
              <a:buNone/>
            </a:pPr>
            <a:r>
              <a:rPr lang="en-US" sz="2400" b="0" i="0" u="none" strike="noStrike" cap="none" dirty="0">
                <a:solidFill>
                  <a:schemeClr val="dk1"/>
                </a:solidFill>
                <a:latin typeface="Century Schoolbook"/>
                <a:ea typeface="Century Schoolbook"/>
                <a:cs typeface="Century Schoolbook"/>
                <a:sym typeface="Century Schoolbook"/>
              </a:rPr>
              <a:t>         May, You are invited to </a:t>
            </a:r>
            <a:r>
              <a:rPr lang="en-US" sz="2400" b="0" i="0" u="none" strike="noStrike" cap="none" dirty="0" err="1">
                <a:solidFill>
                  <a:schemeClr val="dk1"/>
                </a:solidFill>
                <a:latin typeface="Century Schoolbook"/>
                <a:ea typeface="Century Schoolbook"/>
                <a:cs typeface="Century Schoolbook"/>
                <a:sym typeface="Century Schoolbook"/>
              </a:rPr>
              <a:t>Vina’s</a:t>
            </a:r>
            <a:r>
              <a:rPr lang="en-US" sz="2400" b="0" i="0" u="none" strike="noStrike" cap="none" dirty="0">
                <a:solidFill>
                  <a:schemeClr val="dk1"/>
                </a:solidFill>
                <a:latin typeface="Century Schoolbook"/>
                <a:ea typeface="Century Schoolbook"/>
                <a:cs typeface="Century Schoolbook"/>
                <a:sym typeface="Century Schoolbook"/>
              </a:rPr>
              <a:t> party, aren’t you? Her party will be held in Gala </a:t>
            </a:r>
            <a:r>
              <a:rPr lang="en-US" sz="2400" b="0" i="0" u="none" strike="noStrike" cap="none" dirty="0" err="1">
                <a:solidFill>
                  <a:schemeClr val="dk1"/>
                </a:solidFill>
                <a:latin typeface="Century Schoolbook"/>
                <a:ea typeface="Century Schoolbook"/>
                <a:cs typeface="Century Schoolbook"/>
                <a:sym typeface="Century Schoolbook"/>
              </a:rPr>
              <a:t>Resto</a:t>
            </a:r>
            <a:r>
              <a:rPr lang="en-US" sz="2400" b="0" i="0" u="none" strike="noStrike" cap="none" dirty="0">
                <a:solidFill>
                  <a:schemeClr val="dk1"/>
                </a:solidFill>
                <a:latin typeface="Century Schoolbook"/>
                <a:ea typeface="Century Schoolbook"/>
                <a:cs typeface="Century Schoolbook"/>
                <a:sym typeface="Century Schoolbook"/>
              </a:rPr>
              <a:t> in town. It is pretty far, isn’t it?  Please go with me. My brother will take us there with his car. Let me know soon if you agree. </a:t>
            </a:r>
            <a:endParaRPr dirty="0"/>
          </a:p>
          <a:p>
            <a:pPr marL="274320" marR="0" lvl="0" indent="-274320" rtl="0">
              <a:spcBef>
                <a:spcPts val="600"/>
              </a:spcBef>
              <a:spcAft>
                <a:spcPts val="0"/>
              </a:spcAft>
              <a:buClr>
                <a:schemeClr val="accent1"/>
              </a:buClr>
              <a:buSzPts val="1680"/>
              <a:buFont typeface="Noto Sans Symbols"/>
              <a:buNone/>
            </a:pPr>
            <a:r>
              <a:rPr lang="en-US" sz="2400" b="0" i="0" u="none" strike="noStrike" cap="none" dirty="0">
                <a:solidFill>
                  <a:schemeClr val="dk1"/>
                </a:solidFill>
                <a:latin typeface="Century Schoolbook"/>
                <a:ea typeface="Century Schoolbook"/>
                <a:cs typeface="Century Schoolbook"/>
                <a:sym typeface="Century Schoolbook"/>
              </a:rPr>
              <a:t>    </a:t>
            </a:r>
            <a:r>
              <a:rPr lang="en-US" sz="2400" b="0" i="0" u="none" strike="noStrike" cap="none" dirty="0" err="1">
                <a:solidFill>
                  <a:schemeClr val="dk1"/>
                </a:solidFill>
                <a:latin typeface="Century Schoolbook"/>
                <a:ea typeface="Century Schoolbook"/>
                <a:cs typeface="Century Schoolbook"/>
                <a:sym typeface="Century Schoolbook"/>
              </a:rPr>
              <a:t>Wina</a:t>
            </a:r>
            <a:endParaRPr sz="2400" b="0" i="0" u="none" strike="noStrike" cap="none" dirty="0">
              <a:solidFill>
                <a:schemeClr val="dk1"/>
              </a:solidFill>
              <a:latin typeface="Century Schoolbook"/>
              <a:ea typeface="Century Schoolbook"/>
              <a:cs typeface="Century Schoolbook"/>
              <a:sym typeface="Century Schoolbook"/>
            </a:endParaRPr>
          </a:p>
          <a:p>
            <a:pPr marL="274320" marR="0" lvl="0" indent="-167640"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Century Schoolbook"/>
              <a:ea typeface="Century Schoolbook"/>
              <a:cs typeface="Century Schoolbook"/>
              <a:sym typeface="Century Schoolbook"/>
            </a:endParaRPr>
          </a:p>
        </p:txBody>
      </p:sp>
      <p:sp>
        <p:nvSpPr>
          <p:cNvPr id="449" name="Shape 449"/>
          <p:cNvSpPr txBox="1">
            <a:spLocks noGrp="1"/>
          </p:cNvSpPr>
          <p:nvPr>
            <p:ph type="body" idx="2"/>
          </p:nvPr>
        </p:nvSpPr>
        <p:spPr>
          <a:xfrm>
            <a:off x="4270248" y="836712"/>
            <a:ext cx="3657600" cy="53354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680"/>
              <a:buNone/>
            </a:pPr>
            <a:r>
              <a:rPr lang="en-US" sz="2400" b="0" i="0" u="none" strike="noStrike" cap="none" dirty="0" err="1">
                <a:solidFill>
                  <a:schemeClr val="dk1"/>
                </a:solidFill>
                <a:latin typeface="Century Schoolbook"/>
                <a:ea typeface="Century Schoolbook"/>
                <a:cs typeface="Century Schoolbook"/>
                <a:sym typeface="Century Schoolbook"/>
              </a:rPr>
              <a:t>Wina</a:t>
            </a:r>
            <a:r>
              <a:rPr lang="en-US" sz="2400" b="0" i="0" u="none" strike="noStrike" cap="none" dirty="0">
                <a:solidFill>
                  <a:schemeClr val="dk1"/>
                </a:solidFill>
                <a:latin typeface="Century Schoolbook"/>
                <a:ea typeface="Century Schoolbook"/>
                <a:cs typeface="Century Schoolbook"/>
                <a:sym typeface="Century Schoolbook"/>
              </a:rPr>
              <a:t> asks Maya to go with her….the location of the party is pretty far</a:t>
            </a:r>
            <a:endParaRPr dirty="0"/>
          </a:p>
          <a:p>
            <a:pPr marL="514350" marR="0" lvl="0" indent="-514350" algn="l" rtl="0">
              <a:spcBef>
                <a:spcPts val="600"/>
              </a:spcBef>
              <a:spcAft>
                <a:spcPts val="0"/>
              </a:spcAft>
              <a:buClr>
                <a:schemeClr val="accent1"/>
              </a:buClr>
              <a:buSzPts val="1680"/>
              <a:buFont typeface="Noto Sans Symbols"/>
              <a:buAutoNum type="alphaUcPeriod"/>
            </a:pPr>
            <a:r>
              <a:rPr lang="en-US" sz="2400" b="0" i="0" u="none" strike="noStrike" cap="none" dirty="0" smtClean="0">
                <a:solidFill>
                  <a:schemeClr val="dk1"/>
                </a:solidFill>
                <a:latin typeface="Century Schoolbook"/>
                <a:ea typeface="Century Schoolbook"/>
                <a:cs typeface="Century Schoolbook"/>
                <a:sym typeface="Century Schoolbook"/>
              </a:rPr>
              <a:t>so</a:t>
            </a:r>
            <a:endParaRPr lang="en-US" dirty="0" smtClean="0"/>
          </a:p>
          <a:p>
            <a:pPr marL="514350" indent="-514350">
              <a:buFont typeface="Noto Sans Symbols"/>
              <a:buAutoNum type="alphaUcPeriod"/>
            </a:pPr>
            <a:r>
              <a:rPr lang="en-US" dirty="0"/>
              <a:t>if</a:t>
            </a:r>
          </a:p>
          <a:p>
            <a:pPr marL="514350" marR="0" lvl="0" indent="-514350" algn="l" rtl="0">
              <a:spcBef>
                <a:spcPts val="600"/>
              </a:spcBef>
              <a:spcAft>
                <a:spcPts val="0"/>
              </a:spcAft>
              <a:buClr>
                <a:schemeClr val="accent1"/>
              </a:buClr>
              <a:buSzPts val="1680"/>
              <a:buFont typeface="Noto Sans Symbols"/>
              <a:buAutoNum type="alphaUcPeriod"/>
            </a:pPr>
            <a:r>
              <a:rPr lang="en-US" sz="2400" b="0" i="0" u="none" strike="noStrike" cap="none" dirty="0" smtClean="0">
                <a:solidFill>
                  <a:schemeClr val="dk1"/>
                </a:solidFill>
                <a:latin typeface="Century Schoolbook"/>
                <a:ea typeface="Century Schoolbook"/>
                <a:cs typeface="Century Schoolbook"/>
                <a:sym typeface="Century Schoolbook"/>
              </a:rPr>
              <a:t>because</a:t>
            </a:r>
            <a:endParaRPr lang="en-US" dirty="0" smtClean="0"/>
          </a:p>
          <a:p>
            <a:pPr marL="514350" marR="0" lvl="0" indent="-514350" algn="l" rtl="0">
              <a:spcBef>
                <a:spcPts val="600"/>
              </a:spcBef>
              <a:spcAft>
                <a:spcPts val="0"/>
              </a:spcAft>
              <a:buClr>
                <a:schemeClr val="accent1"/>
              </a:buClr>
              <a:buSzPts val="1680"/>
              <a:buFont typeface="Noto Sans Symbols"/>
              <a:buAutoNum type="alphaUcPeriod"/>
            </a:pPr>
            <a:r>
              <a:rPr lang="en-US" sz="2400" b="0" i="0" u="none" strike="noStrike" cap="none" dirty="0" smtClean="0">
                <a:solidFill>
                  <a:schemeClr val="dk1"/>
                </a:solidFill>
                <a:latin typeface="Century Schoolbook"/>
                <a:ea typeface="Century Schoolbook"/>
                <a:cs typeface="Century Schoolbook"/>
                <a:sym typeface="Century Schoolbook"/>
              </a:rPr>
              <a:t>although</a:t>
            </a:r>
            <a:endParaRPr lang="en-US" sz="2400" b="0" i="0" u="none" strike="noStrike" cap="none" dirty="0">
              <a:solidFill>
                <a:schemeClr val="dk1"/>
              </a:solidFill>
              <a:latin typeface="Century Schoolbook"/>
              <a:ea typeface="Century Schoolbook"/>
              <a:cs typeface="Century Schoolbook"/>
              <a:sym typeface="Century Schoolbook"/>
            </a:endParaRPr>
          </a:p>
        </p:txBody>
      </p:sp>
      <p:sp>
        <p:nvSpPr>
          <p:cNvPr id="2" name="Smiley Face 1"/>
          <p:cNvSpPr/>
          <p:nvPr/>
        </p:nvSpPr>
        <p:spPr>
          <a:xfrm>
            <a:off x="4188656" y="2882838"/>
            <a:ext cx="527360" cy="45732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anim calcmode="lin" valueType="num">
                                      <p:cBhvr additive="base">
                                        <p:cTn id="7" dur="500" fill="hold"/>
                                        <p:tgtEl>
                                          <p:spTgt spid="4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9">
                                            <p:txEl>
                                              <p:pRg st="1" end="1"/>
                                            </p:txEl>
                                          </p:spTgt>
                                        </p:tgtEl>
                                        <p:attrNameLst>
                                          <p:attrName>style.visibility</p:attrName>
                                        </p:attrNameLst>
                                      </p:cBhvr>
                                      <p:to>
                                        <p:strVal val="visible"/>
                                      </p:to>
                                    </p:set>
                                    <p:anim calcmode="lin" valueType="num">
                                      <p:cBhvr additive="base">
                                        <p:cTn id="11" dur="500" fill="hold"/>
                                        <p:tgtEl>
                                          <p:spTgt spid="44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9">
                                            <p:txEl>
                                              <p:pRg st="2" end="2"/>
                                            </p:txEl>
                                          </p:spTgt>
                                        </p:tgtEl>
                                        <p:attrNameLst>
                                          <p:attrName>style.visibility</p:attrName>
                                        </p:attrNameLst>
                                      </p:cBhvr>
                                      <p:to>
                                        <p:strVal val="visible"/>
                                      </p:to>
                                    </p:set>
                                    <p:anim calcmode="lin" valueType="num">
                                      <p:cBhvr additive="base">
                                        <p:cTn id="15" dur="500" fill="hold"/>
                                        <p:tgtEl>
                                          <p:spTgt spid="44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49">
                                            <p:txEl>
                                              <p:pRg st="3" end="3"/>
                                            </p:txEl>
                                          </p:spTgt>
                                        </p:tgtEl>
                                        <p:attrNameLst>
                                          <p:attrName>style.visibility</p:attrName>
                                        </p:attrNameLst>
                                      </p:cBhvr>
                                      <p:to>
                                        <p:strVal val="visible"/>
                                      </p:to>
                                    </p:set>
                                    <p:anim calcmode="lin" valueType="num">
                                      <p:cBhvr additive="base">
                                        <p:cTn id="19" dur="500" fill="hold"/>
                                        <p:tgtEl>
                                          <p:spTgt spid="44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9">
                                            <p:txEl>
                                              <p:pRg st="4" end="4"/>
                                            </p:txEl>
                                          </p:spTgt>
                                        </p:tgtEl>
                                        <p:attrNameLst>
                                          <p:attrName>style.visibility</p:attrName>
                                        </p:attrNameLst>
                                      </p:cBhvr>
                                      <p:to>
                                        <p:strVal val="visible"/>
                                      </p:to>
                                    </p:set>
                                    <p:anim calcmode="lin" valueType="num">
                                      <p:cBhvr additive="base">
                                        <p:cTn id="23" dur="500" fill="hold"/>
                                        <p:tgtEl>
                                          <p:spTgt spid="44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457200" y="1214422"/>
            <a:ext cx="3829048" cy="4911741"/>
          </a:xfrm>
          <a:prstGeom prst="rect">
            <a:avLst/>
          </a:prstGeom>
          <a:noFill/>
          <a:ln>
            <a:noFill/>
          </a:ln>
        </p:spPr>
        <p:txBody>
          <a:bodyPr spcFirstLastPara="1" wrap="square" lIns="91425" tIns="45700" rIns="91425" bIns="45700" anchor="t" anchorCtr="0">
            <a:noAutofit/>
          </a:bodyPr>
          <a:lstStyle/>
          <a:p>
            <a:pPr marL="274320" marR="0" lvl="0" indent="-274320" algn="ctr" rtl="0">
              <a:lnSpc>
                <a:spcPct val="90000"/>
              </a:lnSpc>
              <a:spcBef>
                <a:spcPts val="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As the New Year begins</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And the old one ends</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We’d love to celebrate</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With our family and friends!</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Help us ring in the New Year</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in December 31</a:t>
            </a:r>
            <a:r>
              <a:rPr lang="en-US" sz="2040" b="0" i="0" u="none" strike="noStrike" cap="none" baseline="30000">
                <a:solidFill>
                  <a:schemeClr val="dk1"/>
                </a:solidFill>
                <a:latin typeface="Century Schoolbook"/>
                <a:ea typeface="Century Schoolbook"/>
                <a:cs typeface="Century Schoolbook"/>
                <a:sym typeface="Century Schoolbook"/>
              </a:rPr>
              <a:t>st</a:t>
            </a:r>
            <a:r>
              <a:rPr lang="en-US" sz="2040" b="0" i="0" u="none" strike="noStrike" cap="none">
                <a:solidFill>
                  <a:schemeClr val="dk1"/>
                </a:solidFill>
                <a:latin typeface="Century Schoolbook"/>
                <a:ea typeface="Century Schoolbook"/>
                <a:cs typeface="Century Schoolbook"/>
                <a:sym typeface="Century Schoolbook"/>
              </a:rPr>
              <a:t> at 9.00.</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6721 Wintertrail Drive</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Denver. CO 65291</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 </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Hosted by</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Lauren and James Louis</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RSVP 989-234-678</a:t>
            </a:r>
            <a:endParaRPr sz="2040" b="0" i="0" u="none" strike="noStrike" cap="none">
              <a:solidFill>
                <a:schemeClr val="dk1"/>
              </a:solidFill>
              <a:latin typeface="Century Schoolbook"/>
              <a:ea typeface="Century Schoolbook"/>
              <a:cs typeface="Century Schoolbook"/>
              <a:sym typeface="Century Schoolbook"/>
            </a:endParaRPr>
          </a:p>
          <a:p>
            <a:pPr marL="274320" marR="0" lvl="0" indent="-274320" algn="ctr" rtl="0">
              <a:lnSpc>
                <a:spcPct val="90000"/>
              </a:lnSpc>
              <a:spcBef>
                <a:spcPts val="600"/>
              </a:spcBef>
              <a:spcAft>
                <a:spcPts val="0"/>
              </a:spcAft>
              <a:buClr>
                <a:schemeClr val="accent1"/>
              </a:buClr>
              <a:buSzPts val="1428"/>
              <a:buFont typeface="Noto Sans Symbols"/>
              <a:buNone/>
            </a:pPr>
            <a:r>
              <a:rPr lang="en-US" sz="2040" b="0" i="0" u="none" strike="noStrike" cap="none">
                <a:solidFill>
                  <a:schemeClr val="dk1"/>
                </a:solidFill>
                <a:latin typeface="Century Schoolbook"/>
                <a:ea typeface="Century Schoolbook"/>
                <a:cs typeface="Century Schoolbook"/>
                <a:sym typeface="Century Schoolbook"/>
              </a:rPr>
              <a:t> </a:t>
            </a:r>
            <a:endParaRPr sz="2040" b="0" i="0" u="none" strike="noStrike" cap="none">
              <a:solidFill>
                <a:schemeClr val="dk1"/>
              </a:solidFill>
              <a:latin typeface="Century Schoolbook"/>
              <a:ea typeface="Century Schoolbook"/>
              <a:cs typeface="Century Schoolbook"/>
              <a:sym typeface="Century Schoolbook"/>
            </a:endParaRPr>
          </a:p>
          <a:p>
            <a:pPr marL="274320" marR="0" lvl="0" indent="-183642" algn="l" rtl="0">
              <a:lnSpc>
                <a:spcPct val="90000"/>
              </a:lnSpc>
              <a:spcBef>
                <a:spcPts val="600"/>
              </a:spcBef>
              <a:spcAft>
                <a:spcPts val="0"/>
              </a:spcAft>
              <a:buClr>
                <a:schemeClr val="accent1"/>
              </a:buClr>
              <a:buSzPts val="1428"/>
              <a:buFont typeface="Noto Sans Symbols"/>
              <a:buNone/>
            </a:pPr>
            <a:endParaRPr sz="2040" b="0" i="0" u="none" strike="noStrike" cap="none">
              <a:solidFill>
                <a:schemeClr val="dk1"/>
              </a:solidFill>
              <a:latin typeface="Century Schoolbook"/>
              <a:ea typeface="Century Schoolbook"/>
              <a:cs typeface="Century Schoolbook"/>
              <a:sym typeface="Century Schoolbook"/>
            </a:endParaRPr>
          </a:p>
        </p:txBody>
      </p:sp>
      <p:sp>
        <p:nvSpPr>
          <p:cNvPr id="434" name="Shape 434"/>
          <p:cNvSpPr txBox="1"/>
          <p:nvPr/>
        </p:nvSpPr>
        <p:spPr>
          <a:xfrm>
            <a:off x="4714876" y="1714488"/>
            <a:ext cx="3829048" cy="4525963"/>
          </a:xfrm>
          <a:prstGeom prst="rect">
            <a:avLst/>
          </a:prstGeom>
          <a:noFill/>
          <a:ln>
            <a:noFill/>
          </a:ln>
        </p:spPr>
        <p:txBody>
          <a:bodyPr spcFirstLastPara="1" wrap="square" lIns="91425" tIns="45700" rIns="91425" bIns="45700" anchor="t" anchorCtr="0">
            <a:noAutofit/>
          </a:bodyPr>
          <a:lstStyle/>
          <a:p>
            <a:pPr marL="342900" indent="-342900"/>
            <a:endParaRPr sz="3200">
              <a:latin typeface="Century Schoolbook"/>
              <a:ea typeface="Century Schoolbook"/>
              <a:cs typeface="Century Schoolbook"/>
              <a:sym typeface="Century Schoolbook"/>
            </a:endParaRPr>
          </a:p>
          <a:p>
            <a:pPr marL="342900" indent="-139700">
              <a:spcBef>
                <a:spcPts val="640"/>
              </a:spcBef>
              <a:buSzPts val="3200"/>
            </a:pPr>
            <a:endParaRPr sz="3200">
              <a:latin typeface="Century Schoolbook"/>
              <a:ea typeface="Century Schoolbook"/>
              <a:cs typeface="Century Schoolbook"/>
              <a:sym typeface="Century Schoolbook"/>
            </a:endParaRPr>
          </a:p>
        </p:txBody>
      </p:sp>
      <p:sp>
        <p:nvSpPr>
          <p:cNvPr id="435" name="Shape 435"/>
          <p:cNvSpPr txBox="1"/>
          <p:nvPr/>
        </p:nvSpPr>
        <p:spPr>
          <a:xfrm>
            <a:off x="4714876" y="1071546"/>
            <a:ext cx="3829048" cy="5168905"/>
          </a:xfrm>
          <a:prstGeom prst="rect">
            <a:avLst/>
          </a:prstGeom>
          <a:noFill/>
          <a:ln>
            <a:noFill/>
          </a:ln>
        </p:spPr>
        <p:txBody>
          <a:bodyPr spcFirstLastPara="1" wrap="square" lIns="91425" tIns="45700" rIns="91425" bIns="45700" anchor="t" anchorCtr="0">
            <a:noAutofit/>
          </a:bodyPr>
          <a:lstStyle/>
          <a:p>
            <a:pPr marL="342900" indent="-342900">
              <a:lnSpc>
                <a:spcPct val="80000"/>
              </a:lnSpc>
              <a:buSzPts val="2240"/>
            </a:pPr>
            <a:r>
              <a:rPr lang="id-ID" sz="2240" dirty="0" smtClean="0">
                <a:latin typeface="Century Schoolbook"/>
                <a:ea typeface="Century Schoolbook"/>
                <a:cs typeface="Century Schoolbook"/>
                <a:sym typeface="Century Schoolbook"/>
              </a:rPr>
              <a:t>   </a:t>
            </a:r>
            <a:r>
              <a:rPr lang="en-US" sz="2240" dirty="0" smtClean="0">
                <a:latin typeface="Century Schoolbook"/>
                <a:ea typeface="Century Schoolbook"/>
                <a:cs typeface="Century Schoolbook"/>
                <a:sym typeface="Century Schoolbook"/>
              </a:rPr>
              <a:t>“</a:t>
            </a:r>
            <a:r>
              <a:rPr lang="en-US" sz="2240" dirty="0">
                <a:latin typeface="Century Schoolbook"/>
                <a:ea typeface="Century Schoolbook"/>
                <a:cs typeface="Century Schoolbook"/>
                <a:sym typeface="Century Schoolbook"/>
              </a:rPr>
              <a:t>Help us ring in the </a:t>
            </a:r>
            <a:r>
              <a:rPr lang="en-US" sz="2240" dirty="0" smtClean="0">
                <a:latin typeface="Century Schoolbook"/>
                <a:ea typeface="Century Schoolbook"/>
                <a:cs typeface="Century Schoolbook"/>
                <a:sym typeface="Century Schoolbook"/>
              </a:rPr>
              <a:t>New</a:t>
            </a:r>
            <a:r>
              <a:rPr lang="id-ID" sz="2240" dirty="0" smtClean="0">
                <a:latin typeface="Century Schoolbook"/>
                <a:ea typeface="Century Schoolbook"/>
                <a:cs typeface="Century Schoolbook"/>
                <a:sym typeface="Century Schoolbook"/>
              </a:rPr>
              <a:t> </a:t>
            </a:r>
            <a:r>
              <a:rPr lang="en-US" sz="2240" dirty="0" smtClean="0">
                <a:latin typeface="Century Schoolbook"/>
                <a:ea typeface="Century Schoolbook"/>
                <a:cs typeface="Century Schoolbook"/>
                <a:sym typeface="Century Schoolbook"/>
              </a:rPr>
              <a:t>Year</a:t>
            </a:r>
            <a:r>
              <a:rPr lang="en-US" sz="2240" dirty="0">
                <a:latin typeface="Century Schoolbook"/>
                <a:ea typeface="Century Schoolbook"/>
                <a:cs typeface="Century Schoolbook"/>
                <a:sym typeface="Century Schoolbook"/>
              </a:rPr>
              <a:t>”. It means that the writer ….</a:t>
            </a:r>
            <a:endParaRPr dirty="0"/>
          </a:p>
          <a:p>
            <a:pPr marL="514350" indent="-514350">
              <a:lnSpc>
                <a:spcPct val="80000"/>
              </a:lnSpc>
              <a:spcBef>
                <a:spcPts val="448"/>
              </a:spcBef>
              <a:buSzPts val="2240"/>
              <a:buFont typeface="Arial"/>
              <a:buAutoNum type="alphaUcPeriod"/>
            </a:pPr>
            <a:r>
              <a:rPr lang="en-US" sz="2240" dirty="0">
                <a:latin typeface="Century Schoolbook"/>
                <a:ea typeface="Century Schoolbook"/>
                <a:cs typeface="Century Schoolbook"/>
                <a:sym typeface="Century Schoolbook"/>
              </a:rPr>
              <a:t>wants the readers happy in the new year</a:t>
            </a:r>
            <a:endParaRPr dirty="0"/>
          </a:p>
          <a:p>
            <a:pPr marL="514350" indent="-514350">
              <a:lnSpc>
                <a:spcPct val="80000"/>
              </a:lnSpc>
              <a:spcBef>
                <a:spcPts val="448"/>
              </a:spcBef>
              <a:buSzPts val="2240"/>
              <a:buFont typeface="Arial"/>
              <a:buAutoNum type="alphaUcPeriod"/>
            </a:pPr>
            <a:r>
              <a:rPr lang="en-US" sz="2240" dirty="0">
                <a:latin typeface="Century Schoolbook"/>
                <a:ea typeface="Century Schoolbook"/>
                <a:cs typeface="Century Schoolbook"/>
                <a:sym typeface="Century Schoolbook"/>
              </a:rPr>
              <a:t>asks the reader to attend the new </a:t>
            </a:r>
            <a:r>
              <a:rPr lang="en-US" sz="2240" dirty="0" smtClean="0">
                <a:latin typeface="Century Schoolbook"/>
                <a:ea typeface="Century Schoolbook"/>
                <a:cs typeface="Century Schoolbook"/>
                <a:sym typeface="Century Schoolbook"/>
              </a:rPr>
              <a:t>year</a:t>
            </a:r>
            <a:r>
              <a:rPr lang="id-ID" sz="2240" dirty="0" smtClean="0">
                <a:latin typeface="Century Schoolbook"/>
                <a:ea typeface="Century Schoolbook"/>
                <a:cs typeface="Century Schoolbook"/>
                <a:sym typeface="Century Schoolbook"/>
              </a:rPr>
              <a:t> party</a:t>
            </a:r>
            <a:endParaRPr dirty="0"/>
          </a:p>
          <a:p>
            <a:pPr marL="514350" indent="-514350">
              <a:lnSpc>
                <a:spcPct val="80000"/>
              </a:lnSpc>
              <a:spcBef>
                <a:spcPts val="448"/>
              </a:spcBef>
              <a:buSzPts val="2240"/>
              <a:buFont typeface="Arial"/>
              <a:buAutoNum type="alphaUcPeriod"/>
            </a:pPr>
            <a:r>
              <a:rPr lang="en-US" sz="2240" dirty="0">
                <a:latin typeface="Century Schoolbook"/>
                <a:ea typeface="Century Schoolbook"/>
                <a:cs typeface="Century Schoolbook"/>
                <a:sym typeface="Century Schoolbook"/>
              </a:rPr>
              <a:t>thinks the new year party is important</a:t>
            </a:r>
            <a:endParaRPr dirty="0"/>
          </a:p>
          <a:p>
            <a:pPr marL="514350" indent="-514350">
              <a:lnSpc>
                <a:spcPct val="80000"/>
              </a:lnSpc>
              <a:spcBef>
                <a:spcPts val="448"/>
              </a:spcBef>
              <a:buSzPts val="2240"/>
              <a:buFont typeface="Arial"/>
              <a:buAutoNum type="alphaUcPeriod"/>
            </a:pPr>
            <a:r>
              <a:rPr lang="id-ID" sz="2240" dirty="0" smtClean="0">
                <a:latin typeface="Century Schoolbook"/>
                <a:ea typeface="Century Schoolbook"/>
                <a:cs typeface="Century Schoolbook"/>
                <a:sym typeface="Century Schoolbook"/>
              </a:rPr>
              <a:t>i</a:t>
            </a:r>
            <a:r>
              <a:rPr lang="en-US" sz="2240" dirty="0" err="1" smtClean="0">
                <a:latin typeface="Century Schoolbook"/>
                <a:ea typeface="Century Schoolbook"/>
                <a:cs typeface="Century Schoolbook"/>
                <a:sym typeface="Century Schoolbook"/>
              </a:rPr>
              <a:t>nform</a:t>
            </a:r>
            <a:r>
              <a:rPr lang="en-US" sz="2240" dirty="0" smtClean="0">
                <a:latin typeface="Century Schoolbook"/>
                <a:ea typeface="Century Schoolbook"/>
                <a:cs typeface="Century Schoolbook"/>
                <a:sym typeface="Century Schoolbook"/>
              </a:rPr>
              <a:t> </a:t>
            </a:r>
            <a:r>
              <a:rPr lang="en-US" sz="2240" dirty="0">
                <a:latin typeface="Century Schoolbook"/>
                <a:ea typeface="Century Schoolbook"/>
                <a:cs typeface="Century Schoolbook"/>
                <a:sym typeface="Century Schoolbook"/>
              </a:rPr>
              <a:t>that the party will be cheerful</a:t>
            </a:r>
            <a:endParaRPr dirty="0"/>
          </a:p>
          <a:p>
            <a:pPr marL="514350" indent="-372110">
              <a:lnSpc>
                <a:spcPct val="80000"/>
              </a:lnSpc>
              <a:spcBef>
                <a:spcPts val="448"/>
              </a:spcBef>
              <a:buSzPts val="2240"/>
            </a:pPr>
            <a:endParaRPr sz="2240" dirty="0">
              <a:latin typeface="Century Schoolbook"/>
              <a:ea typeface="Century Schoolbook"/>
              <a:cs typeface="Century Schoolbook"/>
              <a:sym typeface="Century Schoolbook"/>
            </a:endParaRPr>
          </a:p>
          <a:p>
            <a:pPr marL="514350" indent="-372110">
              <a:lnSpc>
                <a:spcPct val="80000"/>
              </a:lnSpc>
              <a:spcBef>
                <a:spcPts val="448"/>
              </a:spcBef>
              <a:buSzPts val="2240"/>
            </a:pPr>
            <a:endParaRPr sz="2240" dirty="0">
              <a:latin typeface="Century Schoolbook"/>
              <a:ea typeface="Century Schoolbook"/>
              <a:cs typeface="Century Schoolbook"/>
              <a:sym typeface="Century Schoolbook"/>
            </a:endParaRPr>
          </a:p>
          <a:p>
            <a:pPr marL="514350" indent="-372110">
              <a:lnSpc>
                <a:spcPct val="80000"/>
              </a:lnSpc>
              <a:spcBef>
                <a:spcPts val="448"/>
              </a:spcBef>
              <a:buSzPts val="2240"/>
            </a:pPr>
            <a:endParaRPr sz="2240" dirty="0">
              <a:latin typeface="Century Schoolbook"/>
              <a:ea typeface="Century Schoolbook"/>
              <a:cs typeface="Century Schoolbook"/>
              <a:sym typeface="Century Schoolbook"/>
            </a:endParaRPr>
          </a:p>
          <a:p>
            <a:pPr marL="342900" indent="-342900" algn="ctr">
              <a:lnSpc>
                <a:spcPct val="80000"/>
              </a:lnSpc>
              <a:spcBef>
                <a:spcPts val="448"/>
              </a:spcBef>
              <a:buSzPts val="2240"/>
            </a:pPr>
            <a:r>
              <a:rPr lang="en-US" sz="2240" dirty="0">
                <a:latin typeface="Century Schoolbook"/>
                <a:ea typeface="Century Schoolbook"/>
                <a:cs typeface="Century Schoolbook"/>
                <a:sym typeface="Century Schoolbook"/>
              </a:rPr>
              <a:t> </a:t>
            </a:r>
            <a:endParaRPr sz="2240" dirty="0">
              <a:latin typeface="Century Schoolbook"/>
              <a:ea typeface="Century Schoolbook"/>
              <a:cs typeface="Century Schoolbook"/>
              <a:sym typeface="Century Schoolbook"/>
            </a:endParaRPr>
          </a:p>
          <a:p>
            <a:pPr marL="342900" indent="-200660">
              <a:lnSpc>
                <a:spcPct val="80000"/>
              </a:lnSpc>
              <a:spcBef>
                <a:spcPts val="448"/>
              </a:spcBef>
              <a:buSzPts val="2240"/>
            </a:pPr>
            <a:endParaRPr sz="2240" dirty="0">
              <a:latin typeface="Century Schoolbook"/>
              <a:ea typeface="Century Schoolbook"/>
              <a:cs typeface="Century Schoolbook"/>
              <a:sym typeface="Century Schoolbook"/>
            </a:endParaRPr>
          </a:p>
        </p:txBody>
      </p:sp>
      <p:sp>
        <p:nvSpPr>
          <p:cNvPr id="436" name="Shape 436"/>
          <p:cNvSpPr txBox="1"/>
          <p:nvPr/>
        </p:nvSpPr>
        <p:spPr>
          <a:xfrm>
            <a:off x="928662" y="357167"/>
            <a:ext cx="7500990" cy="1285884"/>
          </a:xfrm>
          <a:prstGeom prst="rect">
            <a:avLst/>
          </a:prstGeom>
          <a:noFill/>
          <a:ln>
            <a:noFill/>
          </a:ln>
        </p:spPr>
        <p:txBody>
          <a:bodyPr spcFirstLastPara="1" wrap="square" lIns="91425" tIns="45700" rIns="91425" bIns="45700" anchor="t" anchorCtr="0">
            <a:noAutofit/>
          </a:bodyPr>
          <a:lstStyle/>
          <a:p>
            <a:pPr marL="274320" indent="-274320" algn="ctr">
              <a:buClr>
                <a:srgbClr val="FE8637"/>
              </a:buClr>
              <a:buSzPts val="1680"/>
              <a:buFont typeface="Noto Sans Symbols"/>
              <a:buNone/>
            </a:pPr>
            <a:r>
              <a:rPr lang="en-US" sz="2400">
                <a:latin typeface="Century Schoolbook"/>
                <a:ea typeface="Century Schoolbook"/>
                <a:cs typeface="Century Schoolbook"/>
                <a:sym typeface="Century Schoolbook"/>
              </a:rPr>
              <a:t>REfERENSI MAKNA</a:t>
            </a:r>
            <a:endParaRPr sz="2400">
              <a:latin typeface="Century Schoolbook"/>
              <a:ea typeface="Century Schoolbook"/>
              <a:cs typeface="Century Schoolbook"/>
              <a:sym typeface="Century Schoolbook"/>
            </a:endParaRPr>
          </a:p>
          <a:p>
            <a:pPr marL="274320" indent="-167640">
              <a:spcBef>
                <a:spcPts val="600"/>
              </a:spcBef>
              <a:buClr>
                <a:srgbClr val="FE8637"/>
              </a:buClr>
              <a:buSzPts val="1680"/>
              <a:buFont typeface="Noto Sans Symbols"/>
              <a:buNone/>
            </a:pPr>
            <a:endParaRPr sz="2400">
              <a:latin typeface="Century Schoolbook"/>
              <a:ea typeface="Century Schoolbook"/>
              <a:cs typeface="Century Schoolbook"/>
              <a:sym typeface="Century Schoolbook"/>
            </a:endParaRPr>
          </a:p>
        </p:txBody>
      </p:sp>
      <p:sp>
        <p:nvSpPr>
          <p:cNvPr id="2" name="5-Point Star 1"/>
          <p:cNvSpPr/>
          <p:nvPr/>
        </p:nvSpPr>
        <p:spPr>
          <a:xfrm>
            <a:off x="4679155" y="2451466"/>
            <a:ext cx="519211" cy="3491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endParaRPr>
          </a:p>
        </p:txBody>
      </p:sp>
    </p:spTree>
    <p:extLst>
      <p:ext uri="{BB962C8B-B14F-4D97-AF65-F5344CB8AC3E}">
        <p14:creationId xmlns:p14="http://schemas.microsoft.com/office/powerpoint/2010/main" val="52161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num">
                                      <p:cBhvr additive="base">
                                        <p:cTn id="7" dur="500" fill="hold"/>
                                        <p:tgtEl>
                                          <p:spTgt spid="435"/>
                                        </p:tgtEl>
                                        <p:attrNameLst>
                                          <p:attrName>ppt_x</p:attrName>
                                        </p:attrNameLst>
                                      </p:cBhvr>
                                      <p:tavLst>
                                        <p:tav tm="0">
                                          <p:val>
                                            <p:strVal val="#ppt_x"/>
                                          </p:val>
                                        </p:tav>
                                        <p:tav tm="100000">
                                          <p:val>
                                            <p:strVal val="#ppt_x"/>
                                          </p:val>
                                        </p:tav>
                                      </p:tavLst>
                                    </p:anim>
                                    <p:anim calcmode="lin" valueType="num">
                                      <p:cBhvr additive="base">
                                        <p:cTn id="8" dur="500" fill="hold"/>
                                        <p:tgtEl>
                                          <p:spTgt spid="4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02234"/>
          </a:xfrm>
        </p:spPr>
        <p:txBody>
          <a:bodyPr/>
          <a:lstStyle/>
          <a:p>
            <a:pPr algn="ctr"/>
            <a:r>
              <a:rPr lang="en-US" sz="3200" dirty="0" err="1" smtClean="0">
                <a:solidFill>
                  <a:srgbClr val="002060"/>
                </a:solidFill>
              </a:rPr>
              <a:t>Macam</a:t>
            </a:r>
            <a:r>
              <a:rPr lang="en-US" sz="3200" dirty="0" smtClean="0">
                <a:solidFill>
                  <a:srgbClr val="002060"/>
                </a:solidFill>
              </a:rPr>
              <a:t> </a:t>
            </a:r>
            <a:r>
              <a:rPr lang="en-US" sz="3200" dirty="0" err="1" smtClean="0">
                <a:solidFill>
                  <a:srgbClr val="002060"/>
                </a:solidFill>
              </a:rPr>
              <a:t>mana</a:t>
            </a:r>
            <a:r>
              <a:rPr lang="en-US" sz="3200" dirty="0" smtClean="0">
                <a:solidFill>
                  <a:srgbClr val="002060"/>
                </a:solidFill>
              </a:rPr>
              <a:t> </a:t>
            </a:r>
            <a:r>
              <a:rPr lang="en-US" sz="3200" dirty="0" err="1" smtClean="0">
                <a:solidFill>
                  <a:srgbClr val="002060"/>
                </a:solidFill>
              </a:rPr>
              <a:t>kisi</a:t>
            </a:r>
            <a:r>
              <a:rPr lang="en-US" sz="3200" dirty="0" smtClean="0">
                <a:solidFill>
                  <a:srgbClr val="002060"/>
                </a:solidFill>
              </a:rPr>
              <a:t> </a:t>
            </a:r>
            <a:r>
              <a:rPr lang="en-US" sz="3200" dirty="0" err="1" smtClean="0">
                <a:solidFill>
                  <a:srgbClr val="002060"/>
                </a:solidFill>
              </a:rPr>
              <a:t>kisi</a:t>
            </a:r>
            <a:r>
              <a:rPr lang="en-US" sz="3200" dirty="0" smtClean="0">
                <a:solidFill>
                  <a:srgbClr val="002060"/>
                </a:solidFill>
              </a:rPr>
              <a:t> </a:t>
            </a:r>
            <a:br>
              <a:rPr lang="en-US" sz="3200" dirty="0" smtClean="0">
                <a:solidFill>
                  <a:srgbClr val="002060"/>
                </a:solidFill>
              </a:rPr>
            </a:br>
            <a:r>
              <a:rPr lang="en-US" sz="3200" dirty="0" err="1" smtClean="0">
                <a:solidFill>
                  <a:srgbClr val="002060"/>
                </a:solidFill>
              </a:rPr>
              <a:t>ujian</a:t>
            </a:r>
            <a:r>
              <a:rPr lang="en-US" sz="3200" dirty="0" smtClean="0">
                <a:solidFill>
                  <a:srgbClr val="002060"/>
                </a:solidFill>
              </a:rPr>
              <a:t> </a:t>
            </a:r>
            <a:r>
              <a:rPr lang="en-US" sz="3200" dirty="0" err="1" smtClean="0">
                <a:solidFill>
                  <a:srgbClr val="002060"/>
                </a:solidFill>
              </a:rPr>
              <a:t>nasional</a:t>
            </a:r>
            <a:r>
              <a:rPr lang="en-US" sz="3200" dirty="0" smtClean="0">
                <a:solidFill>
                  <a:srgbClr val="002060"/>
                </a:solidFill>
              </a:rPr>
              <a:t/>
            </a:r>
            <a:br>
              <a:rPr lang="en-US" sz="3200" dirty="0" smtClean="0">
                <a:solidFill>
                  <a:srgbClr val="002060"/>
                </a:solidFill>
              </a:rPr>
            </a:br>
            <a:r>
              <a:rPr lang="en-US" sz="3200" dirty="0" smtClean="0">
                <a:solidFill>
                  <a:srgbClr val="002060"/>
                </a:solidFill>
              </a:rPr>
              <a:t> </a:t>
            </a:r>
            <a:r>
              <a:rPr lang="en-US" sz="3200" dirty="0" err="1" smtClean="0">
                <a:solidFill>
                  <a:srgbClr val="002060"/>
                </a:solidFill>
              </a:rPr>
              <a:t>bahasa</a:t>
            </a:r>
            <a:r>
              <a:rPr lang="en-US" sz="3200" dirty="0" smtClean="0">
                <a:solidFill>
                  <a:srgbClr val="002060"/>
                </a:solidFill>
              </a:rPr>
              <a:t> </a:t>
            </a:r>
            <a:r>
              <a:rPr lang="en-US" sz="3200" dirty="0" err="1" smtClean="0">
                <a:solidFill>
                  <a:srgbClr val="002060"/>
                </a:solidFill>
              </a:rPr>
              <a:t>inggris</a:t>
            </a:r>
            <a:r>
              <a:rPr lang="en-US" sz="3200" dirty="0" smtClean="0">
                <a:solidFill>
                  <a:srgbClr val="002060"/>
                </a:solidFill>
              </a:rPr>
              <a:t> </a:t>
            </a:r>
            <a:r>
              <a:rPr lang="en-US" sz="3200" dirty="0" err="1" smtClean="0">
                <a:solidFill>
                  <a:srgbClr val="002060"/>
                </a:solidFill>
              </a:rPr>
              <a:t>smp</a:t>
            </a:r>
            <a:r>
              <a:rPr lang="en-US" sz="3200" dirty="0" smtClean="0">
                <a:solidFill>
                  <a:srgbClr val="002060"/>
                </a:solidFill>
              </a:rPr>
              <a:t>??</a:t>
            </a:r>
            <a:endParaRPr lang="en-US" sz="3200"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225" y="2636912"/>
            <a:ext cx="42735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5972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457200" y="274638"/>
            <a:ext cx="7467600" cy="63408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3000"/>
              <a:buFont typeface="Century Schoolbook"/>
              <a:buNone/>
            </a:pPr>
            <a:endParaRPr sz="3000" b="0" i="0" u="none" strike="noStrike" cap="small" dirty="0">
              <a:solidFill>
                <a:schemeClr val="dk2"/>
              </a:solidFill>
              <a:latin typeface="Century Schoolbook"/>
              <a:ea typeface="Century Schoolbook"/>
              <a:cs typeface="Century Schoolbook"/>
              <a:sym typeface="Century Schoolbook"/>
            </a:endParaRPr>
          </a:p>
        </p:txBody>
      </p:sp>
      <p:pic>
        <p:nvPicPr>
          <p:cNvPr id="455" name="Shape 455" descr="http://media.markethealth.com/bannerServer.php?type=image&amp;ad_id=3362&amp;aid=120304"/>
          <p:cNvPicPr preferRelativeResize="0">
            <a:picLocks noGrp="1"/>
          </p:cNvPicPr>
          <p:nvPr>
            <p:ph type="body" idx="1"/>
          </p:nvPr>
        </p:nvPicPr>
        <p:blipFill rotWithShape="1">
          <a:blip r:embed="rId4">
            <a:alphaModFix/>
          </a:blip>
          <a:srcRect/>
          <a:stretch/>
        </p:blipFill>
        <p:spPr>
          <a:xfrm>
            <a:off x="285720" y="1500174"/>
            <a:ext cx="4071966" cy="4500594"/>
          </a:xfrm>
          <a:prstGeom prst="rect">
            <a:avLst/>
          </a:prstGeom>
          <a:noFill/>
          <a:ln>
            <a:noFill/>
          </a:ln>
        </p:spPr>
      </p:pic>
      <p:sp>
        <p:nvSpPr>
          <p:cNvPr id="456" name="Shape 456"/>
          <p:cNvSpPr txBox="1">
            <a:spLocks noGrp="1"/>
          </p:cNvSpPr>
          <p:nvPr>
            <p:ph type="body" idx="2"/>
          </p:nvPr>
        </p:nvSpPr>
        <p:spPr>
          <a:xfrm>
            <a:off x="4572000" y="404664"/>
            <a:ext cx="3355848" cy="374441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680"/>
              <a:buFont typeface="Noto Sans Symbols"/>
              <a:buChar char="•"/>
            </a:pPr>
            <a:r>
              <a:rPr lang="en-US" sz="2400" b="0" i="0" u="none" strike="noStrike" cap="none" dirty="0">
                <a:solidFill>
                  <a:schemeClr val="dk1"/>
                </a:solidFill>
                <a:latin typeface="Century Schoolbook"/>
                <a:ea typeface="Century Schoolbook"/>
                <a:cs typeface="Century Schoolbook"/>
                <a:sym typeface="Century Schoolbook"/>
              </a:rPr>
              <a:t>“</a:t>
            </a:r>
            <a:r>
              <a:rPr lang="en-US" sz="2400" b="0" i="0" u="sng" strike="noStrike" cap="none" dirty="0">
                <a:solidFill>
                  <a:schemeClr val="dk1"/>
                </a:solidFill>
                <a:latin typeface="Century Schoolbook"/>
                <a:ea typeface="Century Schoolbook"/>
                <a:cs typeface="Century Schoolbook"/>
                <a:sym typeface="Century Schoolbook"/>
              </a:rPr>
              <a:t>eliminate</a:t>
            </a:r>
            <a:r>
              <a:rPr lang="en-US" sz="2400" b="0" i="0" u="none" strike="noStrike" cap="none" dirty="0">
                <a:solidFill>
                  <a:schemeClr val="dk1"/>
                </a:solidFill>
                <a:latin typeface="Century Schoolbook"/>
                <a:ea typeface="Century Schoolbook"/>
                <a:cs typeface="Century Schoolbook"/>
                <a:sym typeface="Century Schoolbook"/>
              </a:rPr>
              <a:t> pimples, spot, blemish” The underlined word is closest in meaning to….</a:t>
            </a:r>
            <a:endParaRPr sz="2400" b="0" i="0" u="none" strike="noStrike" cap="none" dirty="0">
              <a:solidFill>
                <a:schemeClr val="dk1"/>
              </a:solidFill>
              <a:latin typeface="Century Schoolbook"/>
              <a:ea typeface="Century Schoolbook"/>
              <a:cs typeface="Century Schoolbook"/>
              <a:sym typeface="Century Schoolbook"/>
            </a:endParaRPr>
          </a:p>
          <a:p>
            <a:pPr lvl="1" indent="-457200">
              <a:buFont typeface="Century Schoolbook"/>
              <a:buAutoNum type="alphaUcPeriod"/>
            </a:pPr>
            <a:r>
              <a:rPr lang="en-US" dirty="0"/>
              <a:t>omit</a:t>
            </a:r>
          </a:p>
          <a:p>
            <a:pPr lvl="1" indent="-457200">
              <a:buFont typeface="Century Schoolbook"/>
              <a:buAutoNum type="alphaUcPeriod"/>
            </a:pPr>
            <a:r>
              <a:rPr lang="en-US" dirty="0" smtClean="0"/>
              <a:t>press</a:t>
            </a:r>
            <a:endParaRPr lang="en-US" dirty="0"/>
          </a:p>
          <a:p>
            <a:pPr marL="914400" marR="0" lvl="1" indent="-457200" algn="l" rtl="0">
              <a:spcBef>
                <a:spcPts val="420"/>
              </a:spcBef>
              <a:spcAft>
                <a:spcPts val="0"/>
              </a:spcAft>
              <a:buClr>
                <a:schemeClr val="accent1"/>
              </a:buClr>
              <a:buSzPts val="1680"/>
              <a:buFont typeface="Century Schoolbook"/>
              <a:buAutoNum type="alphaUcPeriod"/>
            </a:pPr>
            <a:r>
              <a:rPr lang="en-US" sz="2100" b="0" i="0" u="none" strike="noStrike" cap="none" dirty="0" smtClean="0">
                <a:solidFill>
                  <a:schemeClr val="dk1"/>
                </a:solidFill>
                <a:latin typeface="Century Schoolbook"/>
                <a:ea typeface="Century Schoolbook"/>
                <a:cs typeface="Century Schoolbook"/>
                <a:sym typeface="Century Schoolbook"/>
              </a:rPr>
              <a:t>reduce</a:t>
            </a:r>
            <a:endParaRPr sz="2100" b="0" i="0" u="none" strike="noStrike" cap="none" dirty="0">
              <a:solidFill>
                <a:schemeClr val="dk1"/>
              </a:solidFill>
              <a:latin typeface="Century Schoolbook"/>
              <a:ea typeface="Century Schoolbook"/>
              <a:cs typeface="Century Schoolbook"/>
              <a:sym typeface="Century Schoolbook"/>
            </a:endParaRPr>
          </a:p>
          <a:p>
            <a:pPr marL="914400" marR="0" lvl="1" indent="-457200" algn="l" rtl="0">
              <a:spcBef>
                <a:spcPts val="420"/>
              </a:spcBef>
              <a:spcAft>
                <a:spcPts val="0"/>
              </a:spcAft>
              <a:buClr>
                <a:schemeClr val="accent1"/>
              </a:buClr>
              <a:buSzPts val="1680"/>
              <a:buFont typeface="Century Schoolbook"/>
              <a:buAutoNum type="alphaUcPeriod"/>
            </a:pPr>
            <a:r>
              <a:rPr lang="en-US" sz="2100" b="0" i="0" u="none" strike="noStrike" cap="none" dirty="0" smtClean="0">
                <a:solidFill>
                  <a:schemeClr val="dk1"/>
                </a:solidFill>
                <a:latin typeface="Century Schoolbook"/>
                <a:ea typeface="Century Schoolbook"/>
                <a:cs typeface="Century Schoolbook"/>
                <a:sym typeface="Century Schoolbook"/>
              </a:rPr>
              <a:t>destroy</a:t>
            </a:r>
            <a:endParaRPr sz="2100" b="0" i="0" u="none" strike="noStrike" cap="none" dirty="0">
              <a:solidFill>
                <a:schemeClr val="dk1"/>
              </a:solidFill>
              <a:latin typeface="Century Schoolbook"/>
              <a:ea typeface="Century Schoolbook"/>
              <a:cs typeface="Century Schoolbook"/>
              <a:sym typeface="Century Schoolbook"/>
            </a:endParaRPr>
          </a:p>
          <a:p>
            <a:pPr marL="274320" marR="0" lvl="0" indent="-167640" algn="l" rtl="0">
              <a:spcBef>
                <a:spcPts val="600"/>
              </a:spcBef>
              <a:spcAft>
                <a:spcPts val="0"/>
              </a:spcAft>
              <a:buClr>
                <a:schemeClr val="accent1"/>
              </a:buClr>
              <a:buSzPts val="1680"/>
              <a:buFont typeface="Noto Sans Symbols"/>
              <a:buNone/>
            </a:pPr>
            <a:endParaRPr sz="2400" b="0" i="0" u="none" strike="noStrike" cap="none" dirty="0">
              <a:solidFill>
                <a:schemeClr val="dk1"/>
              </a:solidFill>
              <a:latin typeface="Century Schoolbook"/>
              <a:ea typeface="Century Schoolbook"/>
              <a:cs typeface="Century Schoolbook"/>
              <a:sym typeface="Century Schoolbook"/>
            </a:endParaRPr>
          </a:p>
        </p:txBody>
      </p:sp>
      <p:sp>
        <p:nvSpPr>
          <p:cNvPr id="2" name="Smiley Face 1"/>
          <p:cNvSpPr/>
          <p:nvPr/>
        </p:nvSpPr>
        <p:spPr>
          <a:xfrm>
            <a:off x="4971256" y="2229818"/>
            <a:ext cx="416520" cy="5118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6">
                                            <p:txEl>
                                              <p:pRg st="0" end="0"/>
                                            </p:txEl>
                                          </p:spTgt>
                                        </p:tgtEl>
                                        <p:attrNameLst>
                                          <p:attrName>style.visibility</p:attrName>
                                        </p:attrNameLst>
                                      </p:cBhvr>
                                      <p:to>
                                        <p:strVal val="visible"/>
                                      </p:to>
                                    </p:set>
                                    <p:anim calcmode="lin" valueType="num">
                                      <p:cBhvr additive="base">
                                        <p:cTn id="7" dur="500" fill="hold"/>
                                        <p:tgtEl>
                                          <p:spTgt spid="4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6">
                                            <p:txEl>
                                              <p:pRg st="1" end="1"/>
                                            </p:txEl>
                                          </p:spTgt>
                                        </p:tgtEl>
                                        <p:attrNameLst>
                                          <p:attrName>style.visibility</p:attrName>
                                        </p:attrNameLst>
                                      </p:cBhvr>
                                      <p:to>
                                        <p:strVal val="visible"/>
                                      </p:to>
                                    </p:set>
                                    <p:anim calcmode="lin" valueType="num">
                                      <p:cBhvr additive="base">
                                        <p:cTn id="11" dur="500" fill="hold"/>
                                        <p:tgtEl>
                                          <p:spTgt spid="45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6">
                                            <p:txEl>
                                              <p:pRg st="2" end="2"/>
                                            </p:txEl>
                                          </p:spTgt>
                                        </p:tgtEl>
                                        <p:attrNameLst>
                                          <p:attrName>style.visibility</p:attrName>
                                        </p:attrNameLst>
                                      </p:cBhvr>
                                      <p:to>
                                        <p:strVal val="visible"/>
                                      </p:to>
                                    </p:set>
                                    <p:anim calcmode="lin" valueType="num">
                                      <p:cBhvr additive="base">
                                        <p:cTn id="15" dur="500" fill="hold"/>
                                        <p:tgtEl>
                                          <p:spTgt spid="45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6">
                                            <p:txEl>
                                              <p:pRg st="3" end="3"/>
                                            </p:txEl>
                                          </p:spTgt>
                                        </p:tgtEl>
                                        <p:attrNameLst>
                                          <p:attrName>style.visibility</p:attrName>
                                        </p:attrNameLst>
                                      </p:cBhvr>
                                      <p:to>
                                        <p:strVal val="visible"/>
                                      </p:to>
                                    </p:set>
                                    <p:anim calcmode="lin" valueType="num">
                                      <p:cBhvr additive="base">
                                        <p:cTn id="19" dur="500" fill="hold"/>
                                        <p:tgtEl>
                                          <p:spTgt spid="45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56">
                                            <p:txEl>
                                              <p:pRg st="4" end="4"/>
                                            </p:txEl>
                                          </p:spTgt>
                                        </p:tgtEl>
                                        <p:attrNameLst>
                                          <p:attrName>style.visibility</p:attrName>
                                        </p:attrNameLst>
                                      </p:cBhvr>
                                      <p:to>
                                        <p:strVal val="visible"/>
                                      </p:to>
                                    </p:set>
                                    <p:anim calcmode="lin" valueType="num">
                                      <p:cBhvr additive="base">
                                        <p:cTn id="23" dur="500" fill="hold"/>
                                        <p:tgtEl>
                                          <p:spTgt spid="45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build="p"/>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500034" y="714356"/>
            <a:ext cx="4038600" cy="4911741"/>
          </a:xfrm>
          <a:prstGeom prst="rect">
            <a:avLst/>
          </a:prstGeom>
          <a:noFill/>
          <a:ln>
            <a:noFill/>
          </a:ln>
        </p:spPr>
        <p:txBody>
          <a:bodyPr spcFirstLastPara="1" wrap="square" lIns="91425" tIns="45700" rIns="91425" bIns="45700" anchor="t" anchorCtr="0">
            <a:noAutofit/>
          </a:bodyPr>
          <a:lstStyle/>
          <a:p>
            <a:pPr marL="274320" marR="0" lvl="0" indent="-274320" algn="ctr" rtl="0">
              <a:spcBef>
                <a:spcPts val="0"/>
              </a:spcBef>
              <a:spcAft>
                <a:spcPts val="0"/>
              </a:spcAft>
              <a:buClr>
                <a:schemeClr val="accent1"/>
              </a:buClr>
              <a:buSzPts val="1260"/>
              <a:buFont typeface="Noto Sans Symbols"/>
              <a:buNone/>
            </a:pPr>
            <a:r>
              <a:rPr lang="en-US" sz="1800" b="1" i="0" u="none" strike="noStrike" cap="none">
                <a:solidFill>
                  <a:schemeClr val="dk1"/>
                </a:solidFill>
                <a:latin typeface="Century Schoolbook"/>
                <a:ea typeface="Century Schoolbook"/>
                <a:cs typeface="Century Schoolbook"/>
                <a:sym typeface="Century Schoolbook"/>
              </a:rPr>
              <a:t>Intan’s</a:t>
            </a:r>
            <a:endParaRPr sz="1800" b="1" i="0" u="none" strike="noStrike" cap="none">
              <a:solidFill>
                <a:schemeClr val="dk1"/>
              </a:solidFill>
              <a:latin typeface="Century Schoolbook"/>
              <a:ea typeface="Century Schoolbook"/>
              <a:cs typeface="Century Schoolbook"/>
              <a:sym typeface="Century Schoolbook"/>
            </a:endParaRPr>
          </a:p>
          <a:p>
            <a:pPr marL="274320" marR="0" lvl="0" indent="-274320" algn="ctr" rtl="0">
              <a:spcBef>
                <a:spcPts val="600"/>
              </a:spcBef>
              <a:spcAft>
                <a:spcPts val="0"/>
              </a:spcAft>
              <a:buClr>
                <a:schemeClr val="accent1"/>
              </a:buClr>
              <a:buSzPts val="1260"/>
              <a:buFont typeface="Noto Sans Symbols"/>
              <a:buNone/>
            </a:pPr>
            <a:r>
              <a:rPr lang="en-US" sz="1800" b="1" i="0" u="none" strike="noStrike" cap="none">
                <a:solidFill>
                  <a:schemeClr val="dk1"/>
                </a:solidFill>
                <a:latin typeface="Century Schoolbook"/>
                <a:ea typeface="Century Schoolbook"/>
                <a:cs typeface="Century Schoolbook"/>
                <a:sym typeface="Century Schoolbook"/>
              </a:rPr>
              <a:t>Baby Powder</a:t>
            </a:r>
            <a:endParaRPr/>
          </a:p>
          <a:p>
            <a:pPr marL="274320" marR="0" lvl="0" indent="-274320" algn="ctr" rtl="0">
              <a:spcBef>
                <a:spcPts val="600"/>
              </a:spcBef>
              <a:spcAft>
                <a:spcPts val="0"/>
              </a:spcAft>
              <a:buClr>
                <a:schemeClr val="accent1"/>
              </a:buClr>
              <a:buSzPts val="1260"/>
              <a:buFont typeface="Noto Sans Symbols"/>
              <a:buNone/>
            </a:pPr>
            <a:r>
              <a:rPr lang="en-US" sz="1800" b="1" i="0" u="none" strike="noStrike" cap="none">
                <a:solidFill>
                  <a:schemeClr val="dk1"/>
                </a:solidFill>
                <a:latin typeface="Century Schoolbook"/>
                <a:ea typeface="Century Schoolbook"/>
                <a:cs typeface="Century Schoolbook"/>
                <a:sym typeface="Century Schoolbook"/>
              </a:rPr>
              <a:t>Blossom</a:t>
            </a:r>
            <a:endParaRPr/>
          </a:p>
          <a:p>
            <a:pPr marL="274320" marR="0" lvl="0" indent="-274320" algn="ctr" rtl="0">
              <a:spcBef>
                <a:spcPts val="600"/>
              </a:spcBef>
              <a:spcAft>
                <a:spcPts val="0"/>
              </a:spcAft>
              <a:buClr>
                <a:schemeClr val="accent1"/>
              </a:buClr>
              <a:buSzPts val="1260"/>
              <a:buFont typeface="Noto Sans Symbols"/>
              <a:buNone/>
            </a:pPr>
            <a:r>
              <a:rPr lang="en-US" sz="1800" b="1" i="0" u="none" strike="noStrike" cap="none">
                <a:solidFill>
                  <a:schemeClr val="dk1"/>
                </a:solidFill>
                <a:latin typeface="Century Schoolbook"/>
                <a:ea typeface="Century Schoolbook"/>
                <a:cs typeface="Century Schoolbook"/>
                <a:sym typeface="Century Schoolbook"/>
              </a:rPr>
              <a:t>Intan’s baby powder blossom is nicely scented with a long lasting floral fragrance. Made of fine quality talc, it leaves baby’s skin feeling silky smooth, dry and comfortable.</a:t>
            </a:r>
            <a:endParaRPr/>
          </a:p>
          <a:p>
            <a:pPr marL="274320" marR="0" lvl="0" indent="-274320" algn="ctr" rtl="0">
              <a:spcBef>
                <a:spcPts val="600"/>
              </a:spcBef>
              <a:spcAft>
                <a:spcPts val="0"/>
              </a:spcAft>
              <a:buClr>
                <a:schemeClr val="accent1"/>
              </a:buClr>
              <a:buSzPts val="1260"/>
              <a:buFont typeface="Noto Sans Symbols"/>
              <a:buNone/>
            </a:pPr>
            <a:r>
              <a:rPr lang="en-US" sz="1800" b="1" i="0" u="none" strike="noStrike" cap="none">
                <a:solidFill>
                  <a:schemeClr val="dk1"/>
                </a:solidFill>
                <a:latin typeface="Century Schoolbook"/>
                <a:ea typeface="Century Schoolbook"/>
                <a:cs typeface="Century Schoolbook"/>
                <a:sym typeface="Century Schoolbook"/>
              </a:rPr>
              <a:t>DIRECTION: Sprinkle powder onto your hands before applying to baby’s skin. Close tightly after use.</a:t>
            </a:r>
            <a:endParaRPr/>
          </a:p>
          <a:p>
            <a:pPr marL="274320" marR="0" lvl="0" indent="-274320" algn="ctr" rtl="0">
              <a:spcBef>
                <a:spcPts val="600"/>
              </a:spcBef>
              <a:spcAft>
                <a:spcPts val="0"/>
              </a:spcAft>
              <a:buClr>
                <a:schemeClr val="accent1"/>
              </a:buClr>
              <a:buSzPts val="1260"/>
              <a:buFont typeface="Noto Sans Symbols"/>
              <a:buNone/>
            </a:pPr>
            <a:r>
              <a:rPr lang="en-US" sz="1800" b="1" i="0" u="none" strike="noStrike" cap="none">
                <a:solidFill>
                  <a:schemeClr val="dk1"/>
                </a:solidFill>
                <a:latin typeface="Century Schoolbook"/>
                <a:ea typeface="Century Schoolbook"/>
                <a:cs typeface="Century Schoolbook"/>
                <a:sym typeface="Century Schoolbook"/>
              </a:rPr>
              <a:t>Warning: For external use only! Keep out of reach of children. Do not use on broken skin. Avoid contact with eyes. Keep powder away from baby’s nose and mouth. Do not apply onto newborn baby’s navel</a:t>
            </a:r>
            <a:endParaRPr/>
          </a:p>
          <a:p>
            <a:pPr marL="274320" marR="0" lvl="0" indent="-194310" algn="ctr" rtl="0">
              <a:spcBef>
                <a:spcPts val="600"/>
              </a:spcBef>
              <a:spcAft>
                <a:spcPts val="0"/>
              </a:spcAft>
              <a:buClr>
                <a:schemeClr val="accent1"/>
              </a:buClr>
              <a:buSzPts val="1260"/>
              <a:buFont typeface="Noto Sans Symbols"/>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462" name="Shape 462"/>
          <p:cNvSpPr txBox="1">
            <a:spLocks noGrp="1"/>
          </p:cNvSpPr>
          <p:nvPr>
            <p:ph type="body" idx="2"/>
          </p:nvPr>
        </p:nvSpPr>
        <p:spPr>
          <a:xfrm>
            <a:off x="4648200" y="692696"/>
            <a:ext cx="4038600" cy="5433467"/>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ts val="1428"/>
              <a:buFont typeface="Noto Sans Symbols"/>
              <a:buNone/>
            </a:pPr>
            <a:r>
              <a:rPr lang="en-US" sz="1600" i="0" u="none" strike="noStrike" cap="none" dirty="0">
                <a:solidFill>
                  <a:schemeClr val="dk1"/>
                </a:solidFill>
                <a:sym typeface="Century Schoolbook"/>
              </a:rPr>
              <a:t>     </a:t>
            </a:r>
            <a:r>
              <a:rPr lang="id-ID" sz="1600" i="0" u="none" strike="noStrike" cap="none" dirty="0" smtClean="0">
                <a:solidFill>
                  <a:schemeClr val="dk1"/>
                </a:solidFill>
                <a:sym typeface="Century Schoolbook"/>
              </a:rPr>
              <a:t>....</a:t>
            </a:r>
            <a:r>
              <a:rPr lang="en-US" sz="1600" i="0" u="none" strike="noStrike" cap="none" dirty="0" smtClean="0">
                <a:solidFill>
                  <a:schemeClr val="dk1"/>
                </a:solidFill>
                <a:sym typeface="Century Schoolbook"/>
              </a:rPr>
              <a:t>“</a:t>
            </a:r>
            <a:r>
              <a:rPr lang="en-US" i="0" u="sng" strike="noStrike" cap="none" dirty="0" smtClean="0">
                <a:solidFill>
                  <a:schemeClr val="dk1"/>
                </a:solidFill>
                <a:sym typeface="Century Schoolbook"/>
              </a:rPr>
              <a:t>,</a:t>
            </a:r>
            <a:r>
              <a:rPr lang="id-ID" i="0" u="sng" strike="noStrike" cap="none" dirty="0" smtClean="0">
                <a:solidFill>
                  <a:schemeClr val="dk1"/>
                </a:solidFill>
                <a:sym typeface="Century Schoolbook"/>
              </a:rPr>
              <a:t>i</a:t>
            </a:r>
            <a:r>
              <a:rPr lang="en-US" i="0" u="sng" strike="noStrike" cap="none" dirty="0" smtClean="0">
                <a:solidFill>
                  <a:schemeClr val="dk1"/>
                </a:solidFill>
                <a:sym typeface="Century Schoolbook"/>
              </a:rPr>
              <a:t>t </a:t>
            </a:r>
            <a:r>
              <a:rPr lang="en-US" i="0" u="none" strike="noStrike" cap="none" dirty="0">
                <a:solidFill>
                  <a:schemeClr val="dk1"/>
                </a:solidFill>
                <a:sym typeface="Century Schoolbook"/>
              </a:rPr>
              <a:t>leaves baby’s skin feeling silky ...” The underlined word </a:t>
            </a:r>
            <a:r>
              <a:rPr lang="id-ID" dirty="0" smtClean="0"/>
              <a:t>refers </a:t>
            </a:r>
            <a:r>
              <a:rPr lang="en-US" i="0" u="none" strike="noStrike" cap="none" dirty="0" smtClean="0">
                <a:solidFill>
                  <a:schemeClr val="dk1"/>
                </a:solidFill>
                <a:sym typeface="Century Schoolbook"/>
              </a:rPr>
              <a:t>to</a:t>
            </a:r>
            <a:r>
              <a:rPr lang="en-US" i="0" u="none" strike="noStrike" cap="none" dirty="0">
                <a:solidFill>
                  <a:schemeClr val="dk1"/>
                </a:solidFill>
                <a:sym typeface="Century Schoolbook"/>
              </a:rPr>
              <a:t>....</a:t>
            </a:r>
            <a:endParaRPr sz="1600" dirty="0"/>
          </a:p>
          <a:p>
            <a:pPr lvl="1" indent="-457200">
              <a:lnSpc>
                <a:spcPct val="80000"/>
              </a:lnSpc>
              <a:spcBef>
                <a:spcPts val="680"/>
              </a:spcBef>
              <a:buSzPts val="2720"/>
              <a:buFont typeface="Century Schoolbook"/>
              <a:buAutoNum type="alphaUcPeriod"/>
            </a:pPr>
            <a:r>
              <a:rPr lang="en-US" sz="2400" dirty="0"/>
              <a:t>talc</a:t>
            </a:r>
          </a:p>
          <a:p>
            <a:pPr lvl="1" indent="-457200">
              <a:lnSpc>
                <a:spcPct val="80000"/>
              </a:lnSpc>
              <a:spcBef>
                <a:spcPts val="680"/>
              </a:spcBef>
              <a:buSzPts val="2720"/>
              <a:buFont typeface="Century Schoolbook"/>
              <a:buAutoNum type="alphaUcPeriod"/>
            </a:pPr>
            <a:r>
              <a:rPr lang="en-US" sz="2400" dirty="0"/>
              <a:t>baby</a:t>
            </a:r>
          </a:p>
          <a:p>
            <a:pPr lvl="1" indent="-457200">
              <a:lnSpc>
                <a:spcPct val="80000"/>
              </a:lnSpc>
              <a:spcBef>
                <a:spcPts val="680"/>
              </a:spcBef>
              <a:buSzPts val="2720"/>
              <a:buFont typeface="Century Schoolbook"/>
              <a:buAutoNum type="alphaUcPeriod"/>
            </a:pPr>
            <a:r>
              <a:rPr lang="en-US" sz="2400" dirty="0"/>
              <a:t>powder</a:t>
            </a:r>
          </a:p>
          <a:p>
            <a:pPr marL="914400" marR="0" lvl="1" indent="-457200" algn="l" rtl="0">
              <a:lnSpc>
                <a:spcPct val="80000"/>
              </a:lnSpc>
              <a:spcBef>
                <a:spcPts val="680"/>
              </a:spcBef>
              <a:spcAft>
                <a:spcPts val="0"/>
              </a:spcAft>
              <a:buClr>
                <a:schemeClr val="accent1"/>
              </a:buClr>
              <a:buSzPts val="2720"/>
              <a:buFont typeface="Century Schoolbook"/>
              <a:buAutoNum type="alphaUcPeriod"/>
            </a:pPr>
            <a:r>
              <a:rPr lang="en-US" sz="2400" i="0" u="none" strike="noStrike" cap="none" dirty="0" smtClean="0">
                <a:solidFill>
                  <a:schemeClr val="dk1"/>
                </a:solidFill>
                <a:sym typeface="Century Schoolbook"/>
              </a:rPr>
              <a:t>fragrance</a:t>
            </a:r>
            <a:endParaRPr sz="1600" dirty="0"/>
          </a:p>
        </p:txBody>
      </p:sp>
      <p:sp>
        <p:nvSpPr>
          <p:cNvPr id="463" name="Shape 463"/>
          <p:cNvSpPr txBox="1"/>
          <p:nvPr/>
        </p:nvSpPr>
        <p:spPr>
          <a:xfrm>
            <a:off x="1071538" y="0"/>
            <a:ext cx="6786610" cy="785793"/>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1"/>
              </a:buClr>
              <a:buSzPts val="2240"/>
              <a:buFont typeface="Noto Sans Symbols"/>
              <a:buNone/>
            </a:pPr>
            <a:r>
              <a:rPr lang="en-US" sz="3200" b="0" i="0" u="none" strike="noStrike" cap="none" dirty="0">
                <a:solidFill>
                  <a:schemeClr val="dk1"/>
                </a:solidFill>
                <a:latin typeface="Century Schoolbook"/>
                <a:ea typeface="Century Schoolbook"/>
                <a:cs typeface="Century Schoolbook"/>
                <a:sym typeface="Century Schoolbook"/>
              </a:rPr>
              <a:t>     </a:t>
            </a:r>
            <a:r>
              <a:rPr lang="en-US" sz="3200" b="0" i="0" u="none" strike="noStrike" cap="none" dirty="0" err="1">
                <a:solidFill>
                  <a:schemeClr val="dk1"/>
                </a:solidFill>
                <a:latin typeface="Century Schoolbook"/>
                <a:ea typeface="Century Schoolbook"/>
                <a:cs typeface="Century Schoolbook"/>
                <a:sym typeface="Century Schoolbook"/>
              </a:rPr>
              <a:t>Referensi</a:t>
            </a:r>
            <a:r>
              <a:rPr lang="en-US" sz="3200" b="0" i="0" u="none" strike="noStrike" cap="none" dirty="0">
                <a:solidFill>
                  <a:schemeClr val="dk1"/>
                </a:solidFill>
                <a:latin typeface="Century Schoolbook"/>
                <a:ea typeface="Century Schoolbook"/>
                <a:cs typeface="Century Schoolbook"/>
                <a:sym typeface="Century Schoolbook"/>
              </a:rPr>
              <a:t> </a:t>
            </a:r>
            <a:r>
              <a:rPr lang="en-US" sz="3200" b="0" i="0" u="none" strike="noStrike" cap="none" dirty="0" err="1">
                <a:solidFill>
                  <a:schemeClr val="dk1"/>
                </a:solidFill>
                <a:latin typeface="Century Schoolbook"/>
                <a:ea typeface="Century Schoolbook"/>
                <a:cs typeface="Century Schoolbook"/>
                <a:sym typeface="Century Schoolbook"/>
              </a:rPr>
              <a:t>gramatika</a:t>
            </a:r>
            <a:endParaRPr sz="4800" b="1" i="0" u="none" strike="noStrike" cap="none" dirty="0">
              <a:solidFill>
                <a:schemeClr val="dk1"/>
              </a:solidFill>
              <a:latin typeface="Century Schoolbook"/>
              <a:ea typeface="Century Schoolbook"/>
              <a:cs typeface="Century Schoolbook"/>
              <a:sym typeface="Century Schoolbook"/>
            </a:endParaRPr>
          </a:p>
        </p:txBody>
      </p:sp>
      <p:sp>
        <p:nvSpPr>
          <p:cNvPr id="2" name="5-Point Star 1"/>
          <p:cNvSpPr/>
          <p:nvPr/>
        </p:nvSpPr>
        <p:spPr>
          <a:xfrm>
            <a:off x="5014726" y="1844824"/>
            <a:ext cx="48247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74042"/>
          </a:xfrm>
        </p:spPr>
        <p:txBody>
          <a:bodyPr/>
          <a:lstStyle/>
          <a:p>
            <a:endParaRPr lang="id-ID" dirty="0"/>
          </a:p>
        </p:txBody>
      </p:sp>
      <p:sp>
        <p:nvSpPr>
          <p:cNvPr id="3" name="Text Placeholder 2"/>
          <p:cNvSpPr>
            <a:spLocks noGrp="1"/>
          </p:cNvSpPr>
          <p:nvPr>
            <p:ph type="body" idx="1"/>
          </p:nvPr>
        </p:nvSpPr>
        <p:spPr>
          <a:xfrm>
            <a:off x="457200" y="692696"/>
            <a:ext cx="7467600" cy="5781256"/>
          </a:xfrm>
        </p:spPr>
        <p:txBody>
          <a:bodyPr/>
          <a:lstStyle/>
          <a:p>
            <a:pPr marL="121920" indent="0" algn="ctr">
              <a:buNone/>
            </a:pPr>
            <a:endParaRPr lang="id-ID" sz="7200" dirty="0" smtClean="0"/>
          </a:p>
          <a:p>
            <a:pPr marL="121920" indent="0" algn="ctr">
              <a:buNone/>
            </a:pPr>
            <a:r>
              <a:rPr lang="id-ID" sz="7200" dirty="0" smtClean="0"/>
              <a:t>THANK YOU</a:t>
            </a:r>
          </a:p>
          <a:p>
            <a:pPr marL="121920" indent="0" algn="ctr">
              <a:buNone/>
            </a:pPr>
            <a:endParaRPr lang="id-ID" sz="7200" dirty="0"/>
          </a:p>
          <a:p>
            <a:pPr marL="121920" indent="0" algn="ctr">
              <a:buNone/>
            </a:pPr>
            <a:endParaRPr lang="id-ID" sz="7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501008"/>
            <a:ext cx="2304256" cy="297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imagesCA1H7J9J"/>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05064"/>
            <a:ext cx="3096344" cy="2229401"/>
          </a:xfrm>
          <a:prstGeom prst="rect">
            <a:avLst/>
          </a:prstGeom>
          <a:noFill/>
          <a:ln>
            <a:noFill/>
          </a:ln>
        </p:spPr>
      </p:pic>
    </p:spTree>
    <p:extLst>
      <p:ext uri="{BB962C8B-B14F-4D97-AF65-F5344CB8AC3E}">
        <p14:creationId xmlns:p14="http://schemas.microsoft.com/office/powerpoint/2010/main" val="1269652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4" name="Picture 3"/>
          <p:cNvPicPr/>
          <p:nvPr/>
        </p:nvPicPr>
        <p:blipFill rotWithShape="1">
          <a:blip r:embed="rId2"/>
          <a:srcRect l="13720" t="17559" r="31568" b="14881"/>
          <a:stretch/>
        </p:blipFill>
        <p:spPr bwMode="auto">
          <a:xfrm>
            <a:off x="179512" y="116632"/>
            <a:ext cx="8712968" cy="6552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6191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4" name="Picture 3"/>
          <p:cNvPicPr/>
          <p:nvPr/>
        </p:nvPicPr>
        <p:blipFill rotWithShape="1">
          <a:blip r:embed="rId2"/>
          <a:srcRect l="14054" t="22024" r="32237" b="27977"/>
          <a:stretch/>
        </p:blipFill>
        <p:spPr bwMode="auto">
          <a:xfrm>
            <a:off x="179512" y="260648"/>
            <a:ext cx="8712968" cy="61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4406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594522"/>
          </a:xfrm>
        </p:spPr>
        <p:txBody>
          <a:bodyPr/>
          <a:lstStyle/>
          <a:p>
            <a:pPr algn="ctr"/>
            <a:r>
              <a:rPr lang="en-US" dirty="0" smtClean="0"/>
              <a:t>YUUUKK</a:t>
            </a:r>
            <a:br>
              <a:rPr lang="en-US" dirty="0" smtClean="0"/>
            </a:br>
            <a:r>
              <a:rPr lang="en-US" dirty="0" smtClean="0"/>
              <a:t>KITA BEDAH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799288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420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2944</Words>
  <Application>Microsoft Office PowerPoint</Application>
  <PresentationFormat>On-screen Show (4:3)</PresentationFormat>
  <Paragraphs>474</Paragraphs>
  <Slides>62</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Century Schoolbook</vt:lpstr>
      <vt:lpstr>Calibri</vt:lpstr>
      <vt:lpstr>Wingdings</vt:lpstr>
      <vt:lpstr>Noto Sans Symbols</vt:lpstr>
      <vt:lpstr>Oriel</vt:lpstr>
      <vt:lpstr>BEDAH KISI KISI  UJIAN NASIONAL  2018/2019</vt:lpstr>
      <vt:lpstr>Kebijakan pemerintah </vt:lpstr>
      <vt:lpstr>PowerPoint Presentation</vt:lpstr>
      <vt:lpstr>PowerPoint Presentation</vt:lpstr>
      <vt:lpstr>PowerPoint Presentation</vt:lpstr>
      <vt:lpstr>Macam mana kisi kisi  ujian nasional  bahasa inggris smp??</vt:lpstr>
      <vt:lpstr>PowerPoint Presentation</vt:lpstr>
      <vt:lpstr>PowerPoint Presentation</vt:lpstr>
      <vt:lpstr>YUUUKK KITA BEDAH …….       </vt:lpstr>
      <vt:lpstr>KINDS OF TEXT</vt:lpstr>
      <vt:lpstr>KINDS OF TEXT</vt:lpstr>
      <vt:lpstr>KINDS OF TEXT</vt:lpstr>
      <vt:lpstr>DESCRIPTIVE </vt:lpstr>
      <vt:lpstr>Procedure</vt:lpstr>
      <vt:lpstr>Recount </vt:lpstr>
      <vt:lpstr>      Narrative </vt:lpstr>
      <vt:lpstr>Report </vt:lpstr>
      <vt:lpstr>KOMPONEN TEKS</vt:lpstr>
      <vt:lpstr>What is Higher-order thinking?</vt:lpstr>
      <vt:lpstr>Fungsi sosial teks</vt:lpstr>
      <vt:lpstr>1. Purpose</vt:lpstr>
      <vt:lpstr>DESCRIPTIVE</vt:lpstr>
      <vt:lpstr>PROCEDURE</vt:lpstr>
      <vt:lpstr>NARRATIVE</vt:lpstr>
      <vt:lpstr>RECOUNT</vt:lpstr>
      <vt:lpstr>REPORT (ANIMAL)</vt:lpstr>
      <vt:lpstr>PowerPoint Presentation</vt:lpstr>
      <vt:lpstr>PowerPoint Presentation</vt:lpstr>
      <vt:lpstr>2. Topik</vt:lpstr>
      <vt:lpstr>PowerPoint Presentation</vt:lpstr>
      <vt:lpstr>3. Function</vt:lpstr>
      <vt:lpstr>PowerPoint Presentation</vt:lpstr>
      <vt:lpstr>4. Target Audience</vt:lpstr>
      <vt:lpstr>PowerPoint Presentation</vt:lpstr>
      <vt:lpstr>PowerPoint Presentation</vt:lpstr>
      <vt:lpstr>5. Peran penulis</vt:lpstr>
      <vt:lpstr>PowerPoint Presentation</vt:lpstr>
      <vt:lpstr>PowerPoint Presentation</vt:lpstr>
      <vt:lpstr>6. Setting tempat</vt:lpstr>
      <vt:lpstr>PowerPoint Presentation</vt:lpstr>
      <vt:lpstr>7. Manfaat / pesan</vt:lpstr>
      <vt:lpstr>PowerPoint Presentation</vt:lpstr>
      <vt:lpstr>PowerPoint Presentation</vt:lpstr>
      <vt:lpstr>PowerPoint Presentation</vt:lpstr>
      <vt:lpstr>PowerPoint Presentation</vt:lpstr>
      <vt:lpstr>STRUKTUR TEKS</vt:lpstr>
      <vt:lpstr>Unsur/bagian dari teks fungsional pendek</vt:lpstr>
      <vt:lpstr> Unsur/bagian pada teks monolog</vt:lpstr>
      <vt:lpstr>Unsur/bagian pada teks monolog</vt:lpstr>
      <vt:lpstr>PowerPoint Presentation</vt:lpstr>
      <vt:lpstr>PowerPoint Presentation</vt:lpstr>
      <vt:lpstr>PowerPoint Presentation</vt:lpstr>
      <vt:lpstr>PROCEDURE</vt:lpstr>
      <vt:lpstr>NARRATIVE( fable or folktale)</vt:lpstr>
      <vt:lpstr>Struktur teks</vt:lpstr>
      <vt:lpstr>Struktur teks</vt:lpstr>
      <vt:lpstr>Unsur kebahasaan </vt:lpstr>
      <vt:lpstr>Unsur bahasa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SKL 2017-2018</dc:title>
  <dc:creator>Ana Bachrun</dc:creator>
  <cp:lastModifiedBy>Acer</cp:lastModifiedBy>
  <cp:revision>87</cp:revision>
  <dcterms:modified xsi:type="dcterms:W3CDTF">2019-02-04T04:57:54Z</dcterms:modified>
</cp:coreProperties>
</file>