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1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76E2-2ED2-405E-9769-B9DADE822038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0F1D2-215D-4DD2-8EA5-A753F36B1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00FF"/>
                </a:solidFill>
              </a:rPr>
              <a:t>Question Tags</a:t>
            </a:r>
            <a:endParaRPr lang="en-US" sz="6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monkey </a:t>
            </a:r>
            <a:r>
              <a:rPr lang="en-US" b="1" dirty="0" smtClean="0">
                <a:solidFill>
                  <a:srgbClr val="FF0000"/>
                </a:solidFill>
              </a:rPr>
              <a:t>has</a:t>
            </a:r>
            <a:r>
              <a:rPr lang="en-US" dirty="0" smtClean="0">
                <a:solidFill>
                  <a:srgbClr val="0000FF"/>
                </a:solidFill>
              </a:rPr>
              <a:t> a long tail, </a:t>
            </a:r>
            <a:r>
              <a:rPr lang="en-US" b="1" dirty="0" smtClean="0">
                <a:solidFill>
                  <a:srgbClr val="FF0000"/>
                </a:solidFill>
              </a:rPr>
              <a:t>doesn’t it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3716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giraffe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long neck,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doesn’t it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3622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shark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sharp teeth,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doesn’t it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54864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woman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forked tongue, </a:t>
            </a: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doesn’t she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4958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The man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white car,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doesn’t he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4290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cat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white fur,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doesn’t it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It </a:t>
            </a:r>
            <a:r>
              <a:rPr lang="en-US" b="1" dirty="0" smtClean="0">
                <a:solidFill>
                  <a:srgbClr val="FF0000"/>
                </a:solidFill>
              </a:rPr>
              <a:t>looks</a:t>
            </a:r>
            <a:r>
              <a:rPr lang="en-US" dirty="0" smtClean="0">
                <a:solidFill>
                  <a:srgbClr val="0000FF"/>
                </a:solidFill>
              </a:rPr>
              <a:t> tidy, </a:t>
            </a:r>
            <a:r>
              <a:rPr lang="en-US" b="1" dirty="0" smtClean="0">
                <a:solidFill>
                  <a:srgbClr val="FF0000"/>
                </a:solidFill>
              </a:rPr>
              <a:t>doesn’t it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3716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dog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feel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thirsty,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doesn’t it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3622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tree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grow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taller,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doesn’t it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4958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Her dream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come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true,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doesn’t it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4290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man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get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angry,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doesn’t he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He </a:t>
            </a:r>
            <a:r>
              <a:rPr lang="en-US" b="1" dirty="0" smtClean="0">
                <a:solidFill>
                  <a:srgbClr val="FF0066"/>
                </a:solidFill>
              </a:rPr>
              <a:t>talked</a:t>
            </a:r>
            <a:r>
              <a:rPr lang="en-US" dirty="0" smtClean="0">
                <a:solidFill>
                  <a:srgbClr val="0000FF"/>
                </a:solidFill>
              </a:rPr>
              <a:t> about the same topic for hours, </a:t>
            </a:r>
            <a:r>
              <a:rPr lang="en-US" b="1" dirty="0" smtClean="0">
                <a:solidFill>
                  <a:srgbClr val="FF0066"/>
                </a:solidFill>
              </a:rPr>
              <a:t>didn’t he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7526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She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washed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dishes,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didn’t she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8956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They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jumped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river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didn’t they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53340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They </a:t>
            </a:r>
            <a:r>
              <a:rPr lang="en-US" sz="3600" b="1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watched</a:t>
            </a:r>
            <a:r>
              <a:rPr lang="en-US" sz="36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TV last night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didn’t they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0386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walked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school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didn’t we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They </a:t>
            </a:r>
            <a:r>
              <a:rPr lang="en-US" b="1" dirty="0" smtClean="0">
                <a:solidFill>
                  <a:srgbClr val="C00000"/>
                </a:solidFill>
              </a:rPr>
              <a:t>swim</a:t>
            </a:r>
            <a:r>
              <a:rPr lang="en-US" dirty="0" smtClean="0">
                <a:solidFill>
                  <a:srgbClr val="0000FF"/>
                </a:solidFill>
              </a:rPr>
              <a:t> everyday, </a:t>
            </a:r>
            <a:r>
              <a:rPr lang="en-US" b="1" dirty="0" smtClean="0">
                <a:solidFill>
                  <a:srgbClr val="C00000"/>
                </a:solidFill>
              </a:rPr>
              <a:t>don’t they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4478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We </a:t>
            </a: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do</a:t>
            </a:r>
            <a:r>
              <a:rPr lang="en-US" sz="44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quiz,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don’t we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6670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eat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bread,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don’t you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53340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book,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don’t we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0386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They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drink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coffee,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don’t they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Thomas </a:t>
            </a:r>
            <a:r>
              <a:rPr lang="en-US" b="1" dirty="0" smtClean="0">
                <a:solidFill>
                  <a:srgbClr val="FF0066"/>
                </a:solidFill>
              </a:rPr>
              <a:t>saw</a:t>
            </a:r>
            <a:r>
              <a:rPr lang="en-US" dirty="0" smtClean="0">
                <a:solidFill>
                  <a:srgbClr val="0000FF"/>
                </a:solidFill>
              </a:rPr>
              <a:t> a movie, </a:t>
            </a:r>
            <a:r>
              <a:rPr lang="en-US" b="1" dirty="0" smtClean="0">
                <a:solidFill>
                  <a:srgbClr val="FF0066"/>
                </a:solidFill>
              </a:rPr>
              <a:t>didn’t he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4478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Fayza</a:t>
            </a:r>
            <a:r>
              <a:rPr lang="en-US" sz="44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took</a:t>
            </a:r>
            <a:r>
              <a:rPr lang="en-US" sz="44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a stroll, </a:t>
            </a:r>
            <a:r>
              <a:rPr lang="en-US" sz="4400" b="1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didn’t she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6670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We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b="1" noProof="0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went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overseas,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didn’t we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53340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err="1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Khansa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bought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book,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didn’t she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0386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The children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b="1" noProof="0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got</a:t>
            </a:r>
            <a:r>
              <a:rPr lang="en-US" sz="4400" b="1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upset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didn’t they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222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Question Tags</vt:lpstr>
      <vt:lpstr>The monkey has a long tail, doesn’t it?</vt:lpstr>
      <vt:lpstr>It looks tidy, doesn’t it?</vt:lpstr>
      <vt:lpstr>He talked about the same topic for hours, didn’t he?</vt:lpstr>
      <vt:lpstr>They swim everyday, don’t they?</vt:lpstr>
      <vt:lpstr>Thomas saw a movie, didn’t he?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Tag</dc:title>
  <dc:creator>Windows User</dc:creator>
  <cp:lastModifiedBy>Windows User</cp:lastModifiedBy>
  <cp:revision>13</cp:revision>
  <dcterms:created xsi:type="dcterms:W3CDTF">2019-08-18T03:45:20Z</dcterms:created>
  <dcterms:modified xsi:type="dcterms:W3CDTF">2019-08-18T06:15:12Z</dcterms:modified>
</cp:coreProperties>
</file>